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097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861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034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44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641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960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357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180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81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78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475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A75B8-458D-4B5F-BB00-D57FA518C34E}" type="datetimeFigureOut">
              <a:rPr lang="fr-CA" smtClean="0"/>
              <a:t>2017-10-02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C2C66-BDF3-4EE1-89E2-23CF1E54747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773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Clientèle</a:t>
            </a:r>
            <a:r>
              <a:rPr lang="en-CA" dirty="0" smtClean="0"/>
              <a:t> type, Jeune homme </a:t>
            </a:r>
            <a:r>
              <a:rPr lang="en-CA" dirty="0" err="1" smtClean="0"/>
              <a:t>professionnel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760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Analyse du </a:t>
            </a:r>
            <a:r>
              <a:rPr lang="en-CA" dirty="0" err="1" smtClean="0"/>
              <a:t>sondage</a:t>
            </a:r>
            <a:r>
              <a:rPr lang="en-CA" dirty="0"/>
              <a:t> </a:t>
            </a:r>
            <a:r>
              <a:rPr lang="en-CA" dirty="0" smtClean="0"/>
              <a:t>– Profile type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25-37 </a:t>
            </a:r>
            <a:r>
              <a:rPr lang="en-CA" dirty="0" err="1" smtClean="0"/>
              <a:t>ans</a:t>
            </a:r>
            <a:endParaRPr lang="en-CA" dirty="0" smtClean="0"/>
          </a:p>
          <a:p>
            <a:r>
              <a:rPr lang="en-CA" dirty="0" smtClean="0"/>
              <a:t>Travail de bureau</a:t>
            </a:r>
            <a:endParaRPr lang="en-CA" dirty="0"/>
          </a:p>
          <a:p>
            <a:r>
              <a:rPr lang="en-CA" dirty="0" err="1" smtClean="0"/>
              <a:t>En</a:t>
            </a:r>
            <a:r>
              <a:rPr lang="en-CA" dirty="0" smtClean="0"/>
              <a:t> couple</a:t>
            </a:r>
          </a:p>
          <a:p>
            <a:r>
              <a:rPr lang="en-CA" dirty="0" smtClean="0"/>
              <a:t>Sans </a:t>
            </a:r>
            <a:r>
              <a:rPr lang="en-CA" dirty="0" err="1" smtClean="0"/>
              <a:t>enfants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61180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Analyse du </a:t>
            </a:r>
            <a:r>
              <a:rPr lang="en-CA" dirty="0" err="1" smtClean="0"/>
              <a:t>sondage</a:t>
            </a:r>
            <a:r>
              <a:rPr lang="en-CA" dirty="0" smtClean="0"/>
              <a:t> – Style et </a:t>
            </a:r>
            <a:r>
              <a:rPr lang="en-CA" dirty="0" err="1" smtClean="0"/>
              <a:t>couleurs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Complet</a:t>
            </a:r>
            <a:r>
              <a:rPr lang="en-CA" dirty="0" smtClean="0"/>
              <a:t> 3 pieces </a:t>
            </a:r>
            <a:r>
              <a:rPr lang="en-CA" u="sng" dirty="0" smtClean="0"/>
              <a:t>style </a:t>
            </a:r>
            <a:r>
              <a:rPr lang="en-CA" u="sng" dirty="0" err="1" smtClean="0"/>
              <a:t>classique</a:t>
            </a:r>
            <a:r>
              <a:rPr lang="en-CA" u="sng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preferé</a:t>
            </a:r>
            <a:endParaRPr lang="en-CA" dirty="0"/>
          </a:p>
          <a:p>
            <a:r>
              <a:rPr lang="en-CA" dirty="0" smtClean="0"/>
              <a:t>Par </a:t>
            </a:r>
            <a:r>
              <a:rPr lang="en-CA" dirty="0" err="1" smtClean="0"/>
              <a:t>contre</a:t>
            </a:r>
            <a:r>
              <a:rPr lang="en-CA" dirty="0" smtClean="0"/>
              <a:t>, hors travail le T-shirt et le jeans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majoritaire</a:t>
            </a:r>
            <a:endParaRPr lang="en-CA" dirty="0" smtClean="0"/>
          </a:p>
          <a:p>
            <a:r>
              <a:rPr lang="en-CA" dirty="0" err="1" smtClean="0"/>
              <a:t>Couleurs</a:t>
            </a:r>
            <a:r>
              <a:rPr lang="en-CA" dirty="0" smtClean="0"/>
              <a:t> </a:t>
            </a:r>
            <a:r>
              <a:rPr lang="en-CA" dirty="0" err="1" smtClean="0">
                <a:solidFill>
                  <a:srgbClr val="002060"/>
                </a:solidFill>
              </a:rPr>
              <a:t>classiques</a:t>
            </a:r>
            <a:r>
              <a:rPr lang="en-CA" dirty="0" smtClean="0"/>
              <a:t> avec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accents </a:t>
            </a:r>
            <a:r>
              <a:rPr lang="en-CA" dirty="0" err="1" smtClean="0">
                <a:solidFill>
                  <a:schemeClr val="accent6">
                    <a:lumMod val="75000"/>
                  </a:schemeClr>
                </a:solidFill>
              </a:rPr>
              <a:t>tendances</a:t>
            </a:r>
            <a:endParaRPr lang="en-CA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567067"/>
            <a:ext cx="4487199" cy="18311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61048"/>
            <a:ext cx="4473268" cy="183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3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Analyse du </a:t>
            </a:r>
            <a:r>
              <a:rPr lang="en-CA" dirty="0" err="1" smtClean="0"/>
              <a:t>sondage</a:t>
            </a:r>
            <a:r>
              <a:rPr lang="en-CA" dirty="0" smtClean="0"/>
              <a:t> – Habitudes de </a:t>
            </a:r>
            <a:r>
              <a:rPr lang="en-CA" dirty="0" err="1" smtClean="0"/>
              <a:t>magasinage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Magasine</a:t>
            </a:r>
            <a:r>
              <a:rPr lang="en-CA" dirty="0" smtClean="0"/>
              <a:t> </a:t>
            </a:r>
            <a:r>
              <a:rPr lang="en-CA" u="sng" dirty="0" smtClean="0"/>
              <a:t>par </a:t>
            </a:r>
            <a:r>
              <a:rPr lang="en-CA" u="sng" dirty="0" err="1" smtClean="0"/>
              <a:t>besoin</a:t>
            </a:r>
            <a:r>
              <a:rPr lang="en-CA" dirty="0"/>
              <a:t> </a:t>
            </a:r>
            <a:r>
              <a:rPr lang="en-CA" dirty="0" smtClean="0"/>
              <a:t>et non par </a:t>
            </a:r>
            <a:r>
              <a:rPr lang="en-CA" dirty="0" err="1" smtClean="0"/>
              <a:t>plaisir</a:t>
            </a:r>
            <a:endParaRPr lang="en-CA" dirty="0" smtClean="0"/>
          </a:p>
          <a:p>
            <a:r>
              <a:rPr lang="en-CA" dirty="0" err="1" smtClean="0"/>
              <a:t>Souvent</a:t>
            </a:r>
            <a:r>
              <a:rPr lang="en-CA" dirty="0" smtClean="0"/>
              <a:t>, </a:t>
            </a:r>
            <a:r>
              <a:rPr lang="en-CA" dirty="0" err="1" smtClean="0"/>
              <a:t>avoue</a:t>
            </a:r>
            <a:r>
              <a:rPr lang="en-CA" dirty="0" smtClean="0"/>
              <a:t> </a:t>
            </a:r>
            <a:r>
              <a:rPr lang="en-CA" dirty="0" err="1" smtClean="0"/>
              <a:t>laisser</a:t>
            </a:r>
            <a:r>
              <a:rPr lang="en-CA" dirty="0" smtClean="0"/>
              <a:t> un </a:t>
            </a:r>
            <a:r>
              <a:rPr lang="en-CA" dirty="0" err="1" smtClean="0"/>
              <a:t>proche</a:t>
            </a:r>
            <a:r>
              <a:rPr lang="en-CA" dirty="0" smtClean="0"/>
              <a:t> </a:t>
            </a:r>
            <a:r>
              <a:rPr lang="en-CA" dirty="0" err="1" smtClean="0"/>
              <a:t>magasiner</a:t>
            </a:r>
            <a:r>
              <a:rPr lang="en-CA" dirty="0" smtClean="0"/>
              <a:t> pour </a:t>
            </a:r>
            <a:r>
              <a:rPr lang="en-CA" dirty="0" err="1" smtClean="0"/>
              <a:t>eux</a:t>
            </a:r>
            <a:endParaRPr lang="en-CA" dirty="0" smtClean="0"/>
          </a:p>
          <a:p>
            <a:r>
              <a:rPr lang="en-CA" dirty="0" err="1" smtClean="0"/>
              <a:t>Donc</a:t>
            </a:r>
            <a:r>
              <a:rPr lang="en-CA" dirty="0" smtClean="0"/>
              <a:t>, le style </a:t>
            </a:r>
            <a:r>
              <a:rPr lang="en-CA" dirty="0" err="1" smtClean="0"/>
              <a:t>doit</a:t>
            </a:r>
            <a:r>
              <a:rPr lang="en-CA" dirty="0" smtClean="0"/>
              <a:t> </a:t>
            </a:r>
            <a:r>
              <a:rPr lang="en-CA" dirty="0" err="1" smtClean="0"/>
              <a:t>plaire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aux femmes car ca se </a:t>
            </a:r>
            <a:r>
              <a:rPr lang="en-CA" dirty="0" err="1" smtClean="0"/>
              <a:t>peut</a:t>
            </a:r>
            <a:r>
              <a:rPr lang="en-CA" dirty="0" smtClean="0"/>
              <a:t> que ca </a:t>
            </a:r>
            <a:r>
              <a:rPr lang="en-CA" dirty="0" err="1" smtClean="0"/>
              <a:t>soit</a:t>
            </a:r>
            <a:r>
              <a:rPr lang="en-CA" dirty="0" smtClean="0"/>
              <a:t> </a:t>
            </a:r>
            <a:r>
              <a:rPr lang="en-CA" u="sng" dirty="0" err="1" smtClean="0"/>
              <a:t>elle</a:t>
            </a:r>
            <a:r>
              <a:rPr lang="en-CA" u="sng" dirty="0" smtClean="0"/>
              <a:t> qui </a:t>
            </a:r>
            <a:r>
              <a:rPr lang="en-CA" u="sng" dirty="0" err="1" smtClean="0"/>
              <a:t>magasine</a:t>
            </a:r>
            <a:r>
              <a:rPr lang="en-CA" u="sng" dirty="0" smtClean="0"/>
              <a:t> pour </a:t>
            </a:r>
            <a:r>
              <a:rPr lang="en-CA" u="sng" dirty="0" err="1" smtClean="0"/>
              <a:t>lui</a:t>
            </a:r>
            <a:endParaRPr lang="fr-CA" u="sng" dirty="0"/>
          </a:p>
        </p:txBody>
      </p:sp>
    </p:spTree>
    <p:extLst>
      <p:ext uri="{BB962C8B-B14F-4D97-AF65-F5344CB8AC3E}">
        <p14:creationId xmlns:p14="http://schemas.microsoft.com/office/powerpoint/2010/main" val="58356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Analyse du </a:t>
            </a:r>
            <a:r>
              <a:rPr lang="en-CA" dirty="0" err="1" smtClean="0"/>
              <a:t>sondage</a:t>
            </a:r>
            <a:r>
              <a:rPr lang="en-CA" dirty="0" smtClean="0"/>
              <a:t> – </a:t>
            </a:r>
            <a:r>
              <a:rPr lang="en-CA" dirty="0" err="1" smtClean="0"/>
              <a:t>Besoin</a:t>
            </a:r>
            <a:r>
              <a:rPr lang="en-CA" dirty="0" smtClean="0"/>
              <a:t> </a:t>
            </a:r>
            <a:r>
              <a:rPr lang="en-CA" dirty="0" err="1" smtClean="0"/>
              <a:t>particuliers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Difficluté</a:t>
            </a:r>
            <a:r>
              <a:rPr lang="en-CA" dirty="0" smtClean="0"/>
              <a:t> a </a:t>
            </a:r>
            <a:r>
              <a:rPr lang="en-CA" dirty="0" err="1" smtClean="0"/>
              <a:t>trouver</a:t>
            </a:r>
            <a:r>
              <a:rPr lang="en-CA" dirty="0" smtClean="0"/>
              <a:t> </a:t>
            </a:r>
            <a:r>
              <a:rPr lang="en-CA" dirty="0" err="1" smtClean="0"/>
              <a:t>complets</a:t>
            </a:r>
            <a:r>
              <a:rPr lang="en-CA" dirty="0" smtClean="0"/>
              <a:t> pour </a:t>
            </a:r>
            <a:r>
              <a:rPr lang="en-CA" u="sng" dirty="0" err="1" smtClean="0"/>
              <a:t>grandes</a:t>
            </a:r>
            <a:r>
              <a:rPr lang="en-CA" u="sng" dirty="0" smtClean="0"/>
              <a:t> </a:t>
            </a:r>
            <a:r>
              <a:rPr lang="en-CA" u="sng" dirty="0" err="1" smtClean="0"/>
              <a:t>personnes</a:t>
            </a:r>
            <a:endParaRPr lang="en-CA" u="sng" dirty="0" smtClean="0"/>
          </a:p>
          <a:p>
            <a:r>
              <a:rPr lang="en-CA" dirty="0" err="1" smtClean="0"/>
              <a:t>Tissu</a:t>
            </a:r>
            <a:r>
              <a:rPr lang="en-CA" dirty="0" smtClean="0"/>
              <a:t> </a:t>
            </a:r>
            <a:r>
              <a:rPr lang="en-CA" dirty="0" err="1" smtClean="0"/>
              <a:t>infroissable</a:t>
            </a:r>
            <a:r>
              <a:rPr lang="en-CA" dirty="0" smtClean="0"/>
              <a:t>  et durable qui ne </a:t>
            </a:r>
            <a:r>
              <a:rPr lang="en-CA" dirty="0" err="1" smtClean="0"/>
              <a:t>prend</a:t>
            </a:r>
            <a:r>
              <a:rPr lang="en-CA" dirty="0" smtClean="0"/>
              <a:t> pas les </a:t>
            </a:r>
            <a:r>
              <a:rPr lang="en-CA" dirty="0" err="1" smtClean="0"/>
              <a:t>poils</a:t>
            </a:r>
            <a:r>
              <a:rPr lang="en-CA" dirty="0" smtClean="0"/>
              <a:t>  &gt;  </a:t>
            </a:r>
            <a:r>
              <a:rPr lang="en-CA" u="sng" dirty="0" err="1" smtClean="0"/>
              <a:t>Doit</a:t>
            </a:r>
            <a:r>
              <a:rPr lang="en-CA" u="sng" dirty="0" smtClean="0"/>
              <a:t> </a:t>
            </a:r>
            <a:r>
              <a:rPr lang="en-CA" u="sng" dirty="0" err="1"/>
              <a:t>ê</a:t>
            </a:r>
            <a:r>
              <a:rPr lang="en-CA" u="sng" dirty="0" err="1" smtClean="0"/>
              <a:t>tre</a:t>
            </a:r>
            <a:r>
              <a:rPr lang="en-CA" u="sng" dirty="0" smtClean="0"/>
              <a:t> </a:t>
            </a:r>
            <a:r>
              <a:rPr lang="en-CA" u="sng" dirty="0" err="1" smtClean="0"/>
              <a:t>pratique</a:t>
            </a:r>
            <a:endParaRPr lang="en-CA" u="sng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507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CA" dirty="0" err="1" smtClean="0"/>
              <a:t>Moodboard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8886547" cy="5733256"/>
          </a:xfrm>
        </p:spPr>
      </p:pic>
    </p:spTree>
    <p:extLst>
      <p:ext uri="{BB962C8B-B14F-4D97-AF65-F5344CB8AC3E}">
        <p14:creationId xmlns:p14="http://schemas.microsoft.com/office/powerpoint/2010/main" val="78472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Clientèle type, Jeune homme professionnel</vt:lpstr>
      <vt:lpstr>Analyse du sondage – Profile type</vt:lpstr>
      <vt:lpstr>Analyse du sondage – Style et couleurs</vt:lpstr>
      <vt:lpstr>Analyse du sondage – Habitudes de magasinage</vt:lpstr>
      <vt:lpstr>Analyse du sondage – Besoin particuliers</vt:lpstr>
      <vt:lpstr>Moodboard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Clientèle type, Jeune homme professionnel</dc:title>
  <dc:creator>Emilie</dc:creator>
  <cp:lastModifiedBy>Emilie</cp:lastModifiedBy>
  <cp:revision>12</cp:revision>
  <dcterms:created xsi:type="dcterms:W3CDTF">2017-10-02T12:38:34Z</dcterms:created>
  <dcterms:modified xsi:type="dcterms:W3CDTF">2017-10-02T13:09:38Z</dcterms:modified>
</cp:coreProperties>
</file>