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9" r:id="rId3"/>
    <p:sldId id="257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1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4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888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0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7931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98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74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9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2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3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3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4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6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4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1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6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9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Poverty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Human Development Psychology 1 – Patrice Salomon </a:t>
            </a:r>
          </a:p>
          <a:p>
            <a:r>
              <a:rPr lang="en-CA" dirty="0" smtClean="0"/>
              <a:t>Samantha De Rosa (1431549) </a:t>
            </a:r>
          </a:p>
          <a:p>
            <a:r>
              <a:rPr lang="en-CA" dirty="0" smtClean="0"/>
              <a:t>Ruby Alice </a:t>
            </a:r>
            <a:r>
              <a:rPr lang="en-CA" dirty="0" err="1" smtClean="0"/>
              <a:t>Nomie</a:t>
            </a:r>
            <a:r>
              <a:rPr lang="en-CA" dirty="0" smtClean="0"/>
              <a:t> Alphonse </a:t>
            </a:r>
            <a:r>
              <a:rPr lang="en-CA" dirty="0" smtClean="0"/>
              <a:t>(1711397)</a:t>
            </a:r>
            <a:endParaRPr lang="en-CA" dirty="0" smtClean="0"/>
          </a:p>
          <a:p>
            <a:r>
              <a:rPr lang="en-CA" dirty="0" err="1" smtClean="0"/>
              <a:t>Sayraya</a:t>
            </a:r>
            <a:r>
              <a:rPr lang="en-CA" dirty="0" smtClean="0"/>
              <a:t> Jean-Joseph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84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Single mothers and poverty…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49" y="1529634"/>
            <a:ext cx="6236126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Statistics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22" y="1452068"/>
            <a:ext cx="5905500" cy="3324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H="1" flipV="1">
            <a:off x="8907506" y="1741130"/>
            <a:ext cx="259710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Canada’s child poverty remains 133,000 children living in poverty. </a:t>
            </a:r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8729091" y="4360795"/>
            <a:ext cx="2953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 Toronto, Child poverty affects the ability of children to access important programs. EX: childcare, early learning, and extracurricular activities,  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906073" y="5191791"/>
            <a:ext cx="4198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“Families with income below 30,000$, 48% of children don’t regularly attend sports or activities outside of school.”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75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Statistics continued..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47" y="2781837"/>
            <a:ext cx="9610665" cy="389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449" y="276380"/>
            <a:ext cx="8911687" cy="1280890"/>
          </a:xfrm>
        </p:spPr>
        <p:txBody>
          <a:bodyPr/>
          <a:lstStyle/>
          <a:p>
            <a:r>
              <a:rPr lang="en-CA" dirty="0" smtClean="0"/>
              <a:t>Poverty…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" y="1557270"/>
            <a:ext cx="6697014" cy="3596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4" y="4232517"/>
            <a:ext cx="3786747" cy="238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91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Wisp</vt:lpstr>
      <vt:lpstr>Poverty</vt:lpstr>
      <vt:lpstr>Single mothers and poverty…</vt:lpstr>
      <vt:lpstr>Statistics </vt:lpstr>
      <vt:lpstr>Statistics continued..</vt:lpstr>
      <vt:lpstr>Poverty…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Poverty vs. Single Mothers and Low-Income parents</dc:title>
  <dc:creator>Samantha De Rosa</dc:creator>
  <cp:lastModifiedBy>Samantha De Rosa</cp:lastModifiedBy>
  <cp:revision>6</cp:revision>
  <dcterms:created xsi:type="dcterms:W3CDTF">2017-11-27T18:37:49Z</dcterms:created>
  <dcterms:modified xsi:type="dcterms:W3CDTF">2017-11-28T01:31:22Z</dcterms:modified>
</cp:coreProperties>
</file>