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76" r:id="rId1"/>
  </p:sldMasterIdLst>
  <p:sldIdLst>
    <p:sldId id="256" r:id="rId2"/>
    <p:sldId id="260" r:id="rId3"/>
    <p:sldId id="257" r:id="rId4"/>
    <p:sldId id="258" r:id="rId5"/>
    <p:sldId id="259" r:id="rId6"/>
    <p:sldId id="261" r:id="rId7"/>
    <p:sldId id="262" r:id="rId8"/>
    <p:sldId id="263" r:id="rId9"/>
    <p:sldId id="264" r:id="rId10"/>
    <p:sldId id="266" r:id="rId11"/>
    <p:sldId id="265"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26" autoAdjust="0"/>
    <p:restoredTop sz="94660"/>
  </p:normalViewPr>
  <p:slideViewPr>
    <p:cSldViewPr snapToGrid="0">
      <p:cViewPr varScale="1">
        <p:scale>
          <a:sx n="83" d="100"/>
          <a:sy n="83" d="100"/>
        </p:scale>
        <p:origin x="330"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18FF3B8-E560-4804-B26A-C85A1C00F75E}" type="doc">
      <dgm:prSet loTypeId="urn:microsoft.com/office/officeart/2008/layout/LinedList" loCatId="list" qsTypeId="urn:microsoft.com/office/officeart/2005/8/quickstyle/simple1" qsCatId="simple" csTypeId="urn:microsoft.com/office/officeart/2005/8/colors/colorful1" csCatId="colorful" phldr="1"/>
      <dgm:spPr/>
      <dgm:t>
        <a:bodyPr/>
        <a:lstStyle/>
        <a:p>
          <a:endParaRPr lang="en-US"/>
        </a:p>
      </dgm:t>
    </dgm:pt>
    <dgm:pt modelId="{8A26EDDA-409B-4F16-9427-F9E53F625695}">
      <dgm:prSet/>
      <dgm:spPr/>
      <dgm:t>
        <a:bodyPr/>
        <a:lstStyle/>
        <a:p>
          <a:r>
            <a:rPr lang="en-US" dirty="0"/>
            <a:t>Week 1                                               Slides 3-5</a:t>
          </a:r>
        </a:p>
      </dgm:t>
    </dgm:pt>
    <dgm:pt modelId="{7C1A2E49-0580-4F9A-83D7-96709C76B57A}" type="parTrans" cxnId="{9910CA69-9E53-4FD1-8A8F-C99C8711BD25}">
      <dgm:prSet/>
      <dgm:spPr/>
      <dgm:t>
        <a:bodyPr/>
        <a:lstStyle/>
        <a:p>
          <a:endParaRPr lang="en-US"/>
        </a:p>
      </dgm:t>
    </dgm:pt>
    <dgm:pt modelId="{C760BD0D-C9CB-4DDA-9763-EE006CDDB645}" type="sibTrans" cxnId="{9910CA69-9E53-4FD1-8A8F-C99C8711BD25}">
      <dgm:prSet/>
      <dgm:spPr/>
      <dgm:t>
        <a:bodyPr/>
        <a:lstStyle/>
        <a:p>
          <a:endParaRPr lang="en-US"/>
        </a:p>
      </dgm:t>
    </dgm:pt>
    <dgm:pt modelId="{B402C62B-5422-4B62-B266-44AAB0CC6CF2}">
      <dgm:prSet/>
      <dgm:spPr/>
      <dgm:t>
        <a:bodyPr/>
        <a:lstStyle/>
        <a:p>
          <a:r>
            <a:rPr lang="en-US" dirty="0"/>
            <a:t>Week 2                                               Slides 6-8</a:t>
          </a:r>
        </a:p>
      </dgm:t>
    </dgm:pt>
    <dgm:pt modelId="{4C9C23BB-5B24-4F82-9E75-3F4A091D9E0B}" type="parTrans" cxnId="{6A5A41A7-B018-45C8-B6BC-6845EBC1CE72}">
      <dgm:prSet/>
      <dgm:spPr/>
      <dgm:t>
        <a:bodyPr/>
        <a:lstStyle/>
        <a:p>
          <a:endParaRPr lang="en-US"/>
        </a:p>
      </dgm:t>
    </dgm:pt>
    <dgm:pt modelId="{86C61B4A-AB59-422B-80BA-A51D852CFC25}" type="sibTrans" cxnId="{6A5A41A7-B018-45C8-B6BC-6845EBC1CE72}">
      <dgm:prSet/>
      <dgm:spPr/>
      <dgm:t>
        <a:bodyPr/>
        <a:lstStyle/>
        <a:p>
          <a:endParaRPr lang="en-US"/>
        </a:p>
      </dgm:t>
    </dgm:pt>
    <dgm:pt modelId="{0BDEF98C-3FCB-4B16-AE11-ECA2FB86865C}">
      <dgm:prSet/>
      <dgm:spPr/>
      <dgm:t>
        <a:bodyPr/>
        <a:lstStyle/>
        <a:p>
          <a:r>
            <a:rPr lang="en-US" dirty="0"/>
            <a:t>Week 3                                               Slides 9-11</a:t>
          </a:r>
        </a:p>
      </dgm:t>
    </dgm:pt>
    <dgm:pt modelId="{43644C60-D3C3-43F4-93EA-88BAA7F205FA}" type="parTrans" cxnId="{9B51405A-DA6F-4AAD-9E2B-2DF0C404F5FE}">
      <dgm:prSet/>
      <dgm:spPr/>
      <dgm:t>
        <a:bodyPr/>
        <a:lstStyle/>
        <a:p>
          <a:endParaRPr lang="en-US"/>
        </a:p>
      </dgm:t>
    </dgm:pt>
    <dgm:pt modelId="{174415C7-0B71-4CB8-8972-27828778D90A}" type="sibTrans" cxnId="{9B51405A-DA6F-4AAD-9E2B-2DF0C404F5FE}">
      <dgm:prSet/>
      <dgm:spPr/>
      <dgm:t>
        <a:bodyPr/>
        <a:lstStyle/>
        <a:p>
          <a:endParaRPr lang="en-US"/>
        </a:p>
      </dgm:t>
    </dgm:pt>
    <dgm:pt modelId="{2465A957-A63A-461D-AAEE-C6ACC694302F}">
      <dgm:prSet/>
      <dgm:spPr/>
      <dgm:t>
        <a:bodyPr/>
        <a:lstStyle/>
        <a:p>
          <a:r>
            <a:rPr lang="en-US" dirty="0"/>
            <a:t>Week 4                                               Slides 12-14</a:t>
          </a:r>
        </a:p>
      </dgm:t>
    </dgm:pt>
    <dgm:pt modelId="{D45FA5D4-6C82-4BBE-B025-2040DC665F53}" type="parTrans" cxnId="{55246D8C-D8E1-4033-8EA8-FA59B7921D87}">
      <dgm:prSet/>
      <dgm:spPr/>
      <dgm:t>
        <a:bodyPr/>
        <a:lstStyle/>
        <a:p>
          <a:endParaRPr lang="en-US"/>
        </a:p>
      </dgm:t>
    </dgm:pt>
    <dgm:pt modelId="{66E86D9B-66E9-4B16-AEF2-F9850497641F}" type="sibTrans" cxnId="{55246D8C-D8E1-4033-8EA8-FA59B7921D87}">
      <dgm:prSet/>
      <dgm:spPr/>
      <dgm:t>
        <a:bodyPr/>
        <a:lstStyle/>
        <a:p>
          <a:endParaRPr lang="en-US"/>
        </a:p>
      </dgm:t>
    </dgm:pt>
    <dgm:pt modelId="{DFE72DA5-F332-4D89-B949-BCA013596B3F}">
      <dgm:prSet/>
      <dgm:spPr/>
      <dgm:t>
        <a:bodyPr/>
        <a:lstStyle/>
        <a:p>
          <a:r>
            <a:rPr lang="en-US" dirty="0"/>
            <a:t>Week 5                                               Slides 15-17 </a:t>
          </a:r>
        </a:p>
      </dgm:t>
    </dgm:pt>
    <dgm:pt modelId="{9A814832-62CA-43A2-BD82-A32E029FA2B5}" type="parTrans" cxnId="{53C533C3-A9EA-48F8-B9B7-5A79977B20C0}">
      <dgm:prSet/>
      <dgm:spPr/>
      <dgm:t>
        <a:bodyPr/>
        <a:lstStyle/>
        <a:p>
          <a:endParaRPr lang="en-US"/>
        </a:p>
      </dgm:t>
    </dgm:pt>
    <dgm:pt modelId="{8DB7A3FA-E492-4A58-8A3E-D0A18737691A}" type="sibTrans" cxnId="{53C533C3-A9EA-48F8-B9B7-5A79977B20C0}">
      <dgm:prSet/>
      <dgm:spPr/>
      <dgm:t>
        <a:bodyPr/>
        <a:lstStyle/>
        <a:p>
          <a:endParaRPr lang="en-US"/>
        </a:p>
      </dgm:t>
    </dgm:pt>
    <dgm:pt modelId="{7BE8E727-B9D7-42BC-8089-4DAC901D4BB2}">
      <dgm:prSet/>
      <dgm:spPr/>
      <dgm:t>
        <a:bodyPr/>
        <a:lstStyle/>
        <a:p>
          <a:r>
            <a:rPr lang="en-US" dirty="0"/>
            <a:t>Week </a:t>
          </a:r>
          <a:r>
            <a:rPr lang="en-US"/>
            <a:t>6                                               Slides </a:t>
          </a:r>
          <a:r>
            <a:rPr lang="en-US" dirty="0"/>
            <a:t>18-20</a:t>
          </a:r>
        </a:p>
      </dgm:t>
    </dgm:pt>
    <dgm:pt modelId="{BEAAD121-1F83-4787-B7F5-30CCDB937315}" type="parTrans" cxnId="{37D30742-F56D-4069-A76F-D5075D598A2A}">
      <dgm:prSet/>
      <dgm:spPr/>
      <dgm:t>
        <a:bodyPr/>
        <a:lstStyle/>
        <a:p>
          <a:endParaRPr lang="en-US"/>
        </a:p>
      </dgm:t>
    </dgm:pt>
    <dgm:pt modelId="{BB64ECB7-285D-4AEE-B195-AF5BC1F1C687}" type="sibTrans" cxnId="{37D30742-F56D-4069-A76F-D5075D598A2A}">
      <dgm:prSet/>
      <dgm:spPr/>
      <dgm:t>
        <a:bodyPr/>
        <a:lstStyle/>
        <a:p>
          <a:endParaRPr lang="en-US"/>
        </a:p>
      </dgm:t>
    </dgm:pt>
    <dgm:pt modelId="{3BA762C9-D83E-4389-A9B9-5D69ABADAEE2}">
      <dgm:prSet/>
      <dgm:spPr/>
      <dgm:t>
        <a:bodyPr/>
        <a:lstStyle/>
        <a:p>
          <a:r>
            <a:rPr lang="en-US" dirty="0"/>
            <a:t>Week 7                                               Slides 21-23 </a:t>
          </a:r>
        </a:p>
      </dgm:t>
    </dgm:pt>
    <dgm:pt modelId="{A0B115CF-2436-4CFB-B586-8FEF7BC5B028}" type="parTrans" cxnId="{54658265-6311-473F-B96D-7620C812450E}">
      <dgm:prSet/>
      <dgm:spPr/>
      <dgm:t>
        <a:bodyPr/>
        <a:lstStyle/>
        <a:p>
          <a:endParaRPr lang="en-US"/>
        </a:p>
      </dgm:t>
    </dgm:pt>
    <dgm:pt modelId="{E4D858F9-2665-4C4E-8BBE-C573814D1981}" type="sibTrans" cxnId="{54658265-6311-473F-B96D-7620C812450E}">
      <dgm:prSet/>
      <dgm:spPr/>
      <dgm:t>
        <a:bodyPr/>
        <a:lstStyle/>
        <a:p>
          <a:endParaRPr lang="en-US"/>
        </a:p>
      </dgm:t>
    </dgm:pt>
    <dgm:pt modelId="{68DCC9EA-BBD5-4143-BFF0-34573CFD2F28}">
      <dgm:prSet/>
      <dgm:spPr/>
      <dgm:t>
        <a:bodyPr/>
        <a:lstStyle/>
        <a:p>
          <a:r>
            <a:rPr lang="en-US" dirty="0"/>
            <a:t>Week 8                                               Slides 24-26</a:t>
          </a:r>
        </a:p>
      </dgm:t>
    </dgm:pt>
    <dgm:pt modelId="{68EA5173-0044-426F-AB83-7D55A7430843}" type="parTrans" cxnId="{94079639-BFAA-4456-B853-3D0AC191CC6B}">
      <dgm:prSet/>
      <dgm:spPr/>
      <dgm:t>
        <a:bodyPr/>
        <a:lstStyle/>
        <a:p>
          <a:endParaRPr lang="en-US"/>
        </a:p>
      </dgm:t>
    </dgm:pt>
    <dgm:pt modelId="{FF790AC8-89A9-457C-9BE2-EB75267D8D68}" type="sibTrans" cxnId="{94079639-BFAA-4456-B853-3D0AC191CC6B}">
      <dgm:prSet/>
      <dgm:spPr/>
      <dgm:t>
        <a:bodyPr/>
        <a:lstStyle/>
        <a:p>
          <a:endParaRPr lang="en-US"/>
        </a:p>
      </dgm:t>
    </dgm:pt>
    <dgm:pt modelId="{8A844AE5-54E5-4E9B-96E5-F159F578412D}">
      <dgm:prSet/>
      <dgm:spPr/>
      <dgm:t>
        <a:bodyPr/>
        <a:lstStyle/>
        <a:p>
          <a:r>
            <a:rPr lang="en-US" dirty="0"/>
            <a:t>Week 9                                               Slides 27-29 </a:t>
          </a:r>
        </a:p>
      </dgm:t>
    </dgm:pt>
    <dgm:pt modelId="{646E88E5-C702-4D14-85B6-94740D18E783}" type="parTrans" cxnId="{C198EEC8-B5FB-46DA-BE5F-2DC425EAE695}">
      <dgm:prSet/>
      <dgm:spPr/>
      <dgm:t>
        <a:bodyPr/>
        <a:lstStyle/>
        <a:p>
          <a:endParaRPr lang="en-US"/>
        </a:p>
      </dgm:t>
    </dgm:pt>
    <dgm:pt modelId="{C2D01FCB-431F-4D00-9DD3-595BF7D115C5}" type="sibTrans" cxnId="{C198EEC8-B5FB-46DA-BE5F-2DC425EAE695}">
      <dgm:prSet/>
      <dgm:spPr/>
      <dgm:t>
        <a:bodyPr/>
        <a:lstStyle/>
        <a:p>
          <a:endParaRPr lang="en-US"/>
        </a:p>
      </dgm:t>
    </dgm:pt>
    <dgm:pt modelId="{874296F8-E760-4740-8BD0-EC6ED6F0E1A0}">
      <dgm:prSet/>
      <dgm:spPr/>
      <dgm:t>
        <a:bodyPr/>
        <a:lstStyle/>
        <a:p>
          <a:r>
            <a:rPr lang="en-US"/>
            <a:t>Summary</a:t>
          </a:r>
        </a:p>
      </dgm:t>
    </dgm:pt>
    <dgm:pt modelId="{5D322E9F-AB43-49BD-BBE1-0EFD1F88276B}" type="parTrans" cxnId="{9406319D-7811-4D91-8BCF-AE9E8A426630}">
      <dgm:prSet/>
      <dgm:spPr/>
      <dgm:t>
        <a:bodyPr/>
        <a:lstStyle/>
        <a:p>
          <a:endParaRPr lang="en-US"/>
        </a:p>
      </dgm:t>
    </dgm:pt>
    <dgm:pt modelId="{C3F56E98-65A7-4ED8-942D-9C8550D2E6D0}" type="sibTrans" cxnId="{9406319D-7811-4D91-8BCF-AE9E8A426630}">
      <dgm:prSet/>
      <dgm:spPr/>
      <dgm:t>
        <a:bodyPr/>
        <a:lstStyle/>
        <a:p>
          <a:endParaRPr lang="en-US"/>
        </a:p>
      </dgm:t>
    </dgm:pt>
    <dgm:pt modelId="{5413459A-A62C-4F93-AB28-C7E94CC1D213}" type="pres">
      <dgm:prSet presAssocID="{818FF3B8-E560-4804-B26A-C85A1C00F75E}" presName="vert0" presStyleCnt="0">
        <dgm:presLayoutVars>
          <dgm:dir/>
          <dgm:animOne val="branch"/>
          <dgm:animLvl val="lvl"/>
        </dgm:presLayoutVars>
      </dgm:prSet>
      <dgm:spPr/>
    </dgm:pt>
    <dgm:pt modelId="{5320978E-6315-4D7A-ABED-6CFA135EAA80}" type="pres">
      <dgm:prSet presAssocID="{8A26EDDA-409B-4F16-9427-F9E53F625695}" presName="thickLine" presStyleLbl="alignNode1" presStyleIdx="0" presStyleCnt="10"/>
      <dgm:spPr/>
    </dgm:pt>
    <dgm:pt modelId="{F6DDA03F-DC87-450E-90DB-406E56353E80}" type="pres">
      <dgm:prSet presAssocID="{8A26EDDA-409B-4F16-9427-F9E53F625695}" presName="horz1" presStyleCnt="0"/>
      <dgm:spPr/>
    </dgm:pt>
    <dgm:pt modelId="{843D1E44-E4E9-43E2-BA6B-BE9AD32DDC9C}" type="pres">
      <dgm:prSet presAssocID="{8A26EDDA-409B-4F16-9427-F9E53F625695}" presName="tx1" presStyleLbl="revTx" presStyleIdx="0" presStyleCnt="10"/>
      <dgm:spPr/>
    </dgm:pt>
    <dgm:pt modelId="{D44D45B8-AB3C-44A3-9D53-6E5E22FDA9B3}" type="pres">
      <dgm:prSet presAssocID="{8A26EDDA-409B-4F16-9427-F9E53F625695}" presName="vert1" presStyleCnt="0"/>
      <dgm:spPr/>
    </dgm:pt>
    <dgm:pt modelId="{9A3A4AB9-3E29-421E-8724-EC37CE627D80}" type="pres">
      <dgm:prSet presAssocID="{B402C62B-5422-4B62-B266-44AAB0CC6CF2}" presName="thickLine" presStyleLbl="alignNode1" presStyleIdx="1" presStyleCnt="10"/>
      <dgm:spPr/>
    </dgm:pt>
    <dgm:pt modelId="{066B2725-1D33-43A0-B6C8-EEFDF29068D7}" type="pres">
      <dgm:prSet presAssocID="{B402C62B-5422-4B62-B266-44AAB0CC6CF2}" presName="horz1" presStyleCnt="0"/>
      <dgm:spPr/>
    </dgm:pt>
    <dgm:pt modelId="{F320F7C3-7839-40F5-A4A2-1067E2DC4C8B}" type="pres">
      <dgm:prSet presAssocID="{B402C62B-5422-4B62-B266-44AAB0CC6CF2}" presName="tx1" presStyleLbl="revTx" presStyleIdx="1" presStyleCnt="10"/>
      <dgm:spPr/>
    </dgm:pt>
    <dgm:pt modelId="{B4237110-B3B9-46E8-9461-91A09CC86E8C}" type="pres">
      <dgm:prSet presAssocID="{B402C62B-5422-4B62-B266-44AAB0CC6CF2}" presName="vert1" presStyleCnt="0"/>
      <dgm:spPr/>
    </dgm:pt>
    <dgm:pt modelId="{2440EEA0-0802-43C6-AA30-9277F60CA1BF}" type="pres">
      <dgm:prSet presAssocID="{0BDEF98C-3FCB-4B16-AE11-ECA2FB86865C}" presName="thickLine" presStyleLbl="alignNode1" presStyleIdx="2" presStyleCnt="10"/>
      <dgm:spPr/>
    </dgm:pt>
    <dgm:pt modelId="{5E636BC8-241C-4673-9D9E-D34D64560129}" type="pres">
      <dgm:prSet presAssocID="{0BDEF98C-3FCB-4B16-AE11-ECA2FB86865C}" presName="horz1" presStyleCnt="0"/>
      <dgm:spPr/>
    </dgm:pt>
    <dgm:pt modelId="{E146877B-FA49-4B85-98E4-C86D84026485}" type="pres">
      <dgm:prSet presAssocID="{0BDEF98C-3FCB-4B16-AE11-ECA2FB86865C}" presName="tx1" presStyleLbl="revTx" presStyleIdx="2" presStyleCnt="10"/>
      <dgm:spPr/>
    </dgm:pt>
    <dgm:pt modelId="{1D006725-9B8A-4CAA-B7C8-5A4C892E3EE7}" type="pres">
      <dgm:prSet presAssocID="{0BDEF98C-3FCB-4B16-AE11-ECA2FB86865C}" presName="vert1" presStyleCnt="0"/>
      <dgm:spPr/>
    </dgm:pt>
    <dgm:pt modelId="{74AD6BD1-83B7-425B-86BA-D0BECEBFE34F}" type="pres">
      <dgm:prSet presAssocID="{2465A957-A63A-461D-AAEE-C6ACC694302F}" presName="thickLine" presStyleLbl="alignNode1" presStyleIdx="3" presStyleCnt="10"/>
      <dgm:spPr/>
    </dgm:pt>
    <dgm:pt modelId="{829102DB-8336-44E5-B9BA-515E1BB92117}" type="pres">
      <dgm:prSet presAssocID="{2465A957-A63A-461D-AAEE-C6ACC694302F}" presName="horz1" presStyleCnt="0"/>
      <dgm:spPr/>
    </dgm:pt>
    <dgm:pt modelId="{5A4D898C-06D4-4453-A931-485CF9560F31}" type="pres">
      <dgm:prSet presAssocID="{2465A957-A63A-461D-AAEE-C6ACC694302F}" presName="tx1" presStyleLbl="revTx" presStyleIdx="3" presStyleCnt="10"/>
      <dgm:spPr/>
    </dgm:pt>
    <dgm:pt modelId="{1B362DED-12E7-4B2B-969A-489652C06632}" type="pres">
      <dgm:prSet presAssocID="{2465A957-A63A-461D-AAEE-C6ACC694302F}" presName="vert1" presStyleCnt="0"/>
      <dgm:spPr/>
    </dgm:pt>
    <dgm:pt modelId="{DAB78898-5FF1-45CE-868F-2F39D00D5002}" type="pres">
      <dgm:prSet presAssocID="{DFE72DA5-F332-4D89-B949-BCA013596B3F}" presName="thickLine" presStyleLbl="alignNode1" presStyleIdx="4" presStyleCnt="10"/>
      <dgm:spPr/>
    </dgm:pt>
    <dgm:pt modelId="{C890B055-0E17-4F47-A052-28299F6C2FD0}" type="pres">
      <dgm:prSet presAssocID="{DFE72DA5-F332-4D89-B949-BCA013596B3F}" presName="horz1" presStyleCnt="0"/>
      <dgm:spPr/>
    </dgm:pt>
    <dgm:pt modelId="{CAC4D318-FC15-485A-A86D-463F8780C4BC}" type="pres">
      <dgm:prSet presAssocID="{DFE72DA5-F332-4D89-B949-BCA013596B3F}" presName="tx1" presStyleLbl="revTx" presStyleIdx="4" presStyleCnt="10"/>
      <dgm:spPr/>
    </dgm:pt>
    <dgm:pt modelId="{90E29B2F-5341-4124-97D6-A52E6449A7CD}" type="pres">
      <dgm:prSet presAssocID="{DFE72DA5-F332-4D89-B949-BCA013596B3F}" presName="vert1" presStyleCnt="0"/>
      <dgm:spPr/>
    </dgm:pt>
    <dgm:pt modelId="{0CC3D785-B469-4DE4-856A-9596BD64DCBC}" type="pres">
      <dgm:prSet presAssocID="{7BE8E727-B9D7-42BC-8089-4DAC901D4BB2}" presName="thickLine" presStyleLbl="alignNode1" presStyleIdx="5" presStyleCnt="10"/>
      <dgm:spPr/>
    </dgm:pt>
    <dgm:pt modelId="{3166CAD7-90E2-4DD6-93F3-F8FE772CB6B8}" type="pres">
      <dgm:prSet presAssocID="{7BE8E727-B9D7-42BC-8089-4DAC901D4BB2}" presName="horz1" presStyleCnt="0"/>
      <dgm:spPr/>
    </dgm:pt>
    <dgm:pt modelId="{BC42A466-FFA8-43E3-B23A-20EBEA2F2A18}" type="pres">
      <dgm:prSet presAssocID="{7BE8E727-B9D7-42BC-8089-4DAC901D4BB2}" presName="tx1" presStyleLbl="revTx" presStyleIdx="5" presStyleCnt="10"/>
      <dgm:spPr/>
    </dgm:pt>
    <dgm:pt modelId="{58D24DF0-24D9-4400-A915-670593EA05A0}" type="pres">
      <dgm:prSet presAssocID="{7BE8E727-B9D7-42BC-8089-4DAC901D4BB2}" presName="vert1" presStyleCnt="0"/>
      <dgm:spPr/>
    </dgm:pt>
    <dgm:pt modelId="{875DE7FA-5CA2-4B0B-8DF4-F8E669F5ED00}" type="pres">
      <dgm:prSet presAssocID="{3BA762C9-D83E-4389-A9B9-5D69ABADAEE2}" presName="thickLine" presStyleLbl="alignNode1" presStyleIdx="6" presStyleCnt="10"/>
      <dgm:spPr/>
    </dgm:pt>
    <dgm:pt modelId="{D22A6BF3-21B3-4997-87B1-29DD4A82F78B}" type="pres">
      <dgm:prSet presAssocID="{3BA762C9-D83E-4389-A9B9-5D69ABADAEE2}" presName="horz1" presStyleCnt="0"/>
      <dgm:spPr/>
    </dgm:pt>
    <dgm:pt modelId="{A7320B9B-A866-4B4F-A355-0C4DE2B9A5D9}" type="pres">
      <dgm:prSet presAssocID="{3BA762C9-D83E-4389-A9B9-5D69ABADAEE2}" presName="tx1" presStyleLbl="revTx" presStyleIdx="6" presStyleCnt="10"/>
      <dgm:spPr/>
    </dgm:pt>
    <dgm:pt modelId="{FF8F777E-AB87-4DD4-BCE2-7EFFD65DC597}" type="pres">
      <dgm:prSet presAssocID="{3BA762C9-D83E-4389-A9B9-5D69ABADAEE2}" presName="vert1" presStyleCnt="0"/>
      <dgm:spPr/>
    </dgm:pt>
    <dgm:pt modelId="{611319D6-DA70-4957-9A20-EA7127859235}" type="pres">
      <dgm:prSet presAssocID="{68DCC9EA-BBD5-4143-BFF0-34573CFD2F28}" presName="thickLine" presStyleLbl="alignNode1" presStyleIdx="7" presStyleCnt="10"/>
      <dgm:spPr/>
    </dgm:pt>
    <dgm:pt modelId="{3FCC30AA-3AEE-442A-B5DE-0D952F8E7371}" type="pres">
      <dgm:prSet presAssocID="{68DCC9EA-BBD5-4143-BFF0-34573CFD2F28}" presName="horz1" presStyleCnt="0"/>
      <dgm:spPr/>
    </dgm:pt>
    <dgm:pt modelId="{78288A3C-D0D2-4796-9400-1B2A2EC7CA9F}" type="pres">
      <dgm:prSet presAssocID="{68DCC9EA-BBD5-4143-BFF0-34573CFD2F28}" presName="tx1" presStyleLbl="revTx" presStyleIdx="7" presStyleCnt="10"/>
      <dgm:spPr/>
    </dgm:pt>
    <dgm:pt modelId="{24A9FDE1-FF87-4449-9896-20D04165541C}" type="pres">
      <dgm:prSet presAssocID="{68DCC9EA-BBD5-4143-BFF0-34573CFD2F28}" presName="vert1" presStyleCnt="0"/>
      <dgm:spPr/>
    </dgm:pt>
    <dgm:pt modelId="{D7EA5563-D520-4A78-8EFB-8EB7C37E9603}" type="pres">
      <dgm:prSet presAssocID="{8A844AE5-54E5-4E9B-96E5-F159F578412D}" presName="thickLine" presStyleLbl="alignNode1" presStyleIdx="8" presStyleCnt="10"/>
      <dgm:spPr/>
    </dgm:pt>
    <dgm:pt modelId="{5455C366-BFB0-42B3-9AA2-52F5BB111D18}" type="pres">
      <dgm:prSet presAssocID="{8A844AE5-54E5-4E9B-96E5-F159F578412D}" presName="horz1" presStyleCnt="0"/>
      <dgm:spPr/>
    </dgm:pt>
    <dgm:pt modelId="{97B1799B-34D7-4802-BCE4-D6B36616AF19}" type="pres">
      <dgm:prSet presAssocID="{8A844AE5-54E5-4E9B-96E5-F159F578412D}" presName="tx1" presStyleLbl="revTx" presStyleIdx="8" presStyleCnt="10"/>
      <dgm:spPr/>
    </dgm:pt>
    <dgm:pt modelId="{FFC3E12E-408A-442F-BBA3-5F71F9283D16}" type="pres">
      <dgm:prSet presAssocID="{8A844AE5-54E5-4E9B-96E5-F159F578412D}" presName="vert1" presStyleCnt="0"/>
      <dgm:spPr/>
    </dgm:pt>
    <dgm:pt modelId="{BC2EB4F9-2946-4F98-8EA0-E82634AB25DC}" type="pres">
      <dgm:prSet presAssocID="{874296F8-E760-4740-8BD0-EC6ED6F0E1A0}" presName="thickLine" presStyleLbl="alignNode1" presStyleIdx="9" presStyleCnt="10"/>
      <dgm:spPr/>
    </dgm:pt>
    <dgm:pt modelId="{047F511A-6E79-4FEC-99E5-725AEDB64739}" type="pres">
      <dgm:prSet presAssocID="{874296F8-E760-4740-8BD0-EC6ED6F0E1A0}" presName="horz1" presStyleCnt="0"/>
      <dgm:spPr/>
    </dgm:pt>
    <dgm:pt modelId="{1DCA8A86-F963-498B-A839-78F24477E725}" type="pres">
      <dgm:prSet presAssocID="{874296F8-E760-4740-8BD0-EC6ED6F0E1A0}" presName="tx1" presStyleLbl="revTx" presStyleIdx="9" presStyleCnt="10"/>
      <dgm:spPr/>
    </dgm:pt>
    <dgm:pt modelId="{71EDCB88-6A93-44D4-B629-213F36F8BBF7}" type="pres">
      <dgm:prSet presAssocID="{874296F8-E760-4740-8BD0-EC6ED6F0E1A0}" presName="vert1" presStyleCnt="0"/>
      <dgm:spPr/>
    </dgm:pt>
  </dgm:ptLst>
  <dgm:cxnLst>
    <dgm:cxn modelId="{D7F47104-4F1A-4977-9371-B14ED41A99C1}" type="presOf" srcId="{818FF3B8-E560-4804-B26A-C85A1C00F75E}" destId="{5413459A-A62C-4F93-AB28-C7E94CC1D213}" srcOrd="0" destOrd="0" presId="urn:microsoft.com/office/officeart/2008/layout/LinedList"/>
    <dgm:cxn modelId="{A563800A-5397-49F3-8EA6-5B8BC46BA20D}" type="presOf" srcId="{7BE8E727-B9D7-42BC-8089-4DAC901D4BB2}" destId="{BC42A466-FFA8-43E3-B23A-20EBEA2F2A18}" srcOrd="0" destOrd="0" presId="urn:microsoft.com/office/officeart/2008/layout/LinedList"/>
    <dgm:cxn modelId="{A28B5423-F7B1-4B53-A1BA-2DFC020155D2}" type="presOf" srcId="{0BDEF98C-3FCB-4B16-AE11-ECA2FB86865C}" destId="{E146877B-FA49-4B85-98E4-C86D84026485}" srcOrd="0" destOrd="0" presId="urn:microsoft.com/office/officeart/2008/layout/LinedList"/>
    <dgm:cxn modelId="{94079639-BFAA-4456-B853-3D0AC191CC6B}" srcId="{818FF3B8-E560-4804-B26A-C85A1C00F75E}" destId="{68DCC9EA-BBD5-4143-BFF0-34573CFD2F28}" srcOrd="7" destOrd="0" parTransId="{68EA5173-0044-426F-AB83-7D55A7430843}" sibTransId="{FF790AC8-89A9-457C-9BE2-EB75267D8D68}"/>
    <dgm:cxn modelId="{37D30742-F56D-4069-A76F-D5075D598A2A}" srcId="{818FF3B8-E560-4804-B26A-C85A1C00F75E}" destId="{7BE8E727-B9D7-42BC-8089-4DAC901D4BB2}" srcOrd="5" destOrd="0" parTransId="{BEAAD121-1F83-4787-B7F5-30CCDB937315}" sibTransId="{BB64ECB7-285D-4AEE-B195-AF5BC1F1C687}"/>
    <dgm:cxn modelId="{54658265-6311-473F-B96D-7620C812450E}" srcId="{818FF3B8-E560-4804-B26A-C85A1C00F75E}" destId="{3BA762C9-D83E-4389-A9B9-5D69ABADAEE2}" srcOrd="6" destOrd="0" parTransId="{A0B115CF-2436-4CFB-B586-8FEF7BC5B028}" sibTransId="{E4D858F9-2665-4C4E-8BBE-C573814D1981}"/>
    <dgm:cxn modelId="{9910CA69-9E53-4FD1-8A8F-C99C8711BD25}" srcId="{818FF3B8-E560-4804-B26A-C85A1C00F75E}" destId="{8A26EDDA-409B-4F16-9427-F9E53F625695}" srcOrd="0" destOrd="0" parTransId="{7C1A2E49-0580-4F9A-83D7-96709C76B57A}" sibTransId="{C760BD0D-C9CB-4DDA-9763-EE006CDDB645}"/>
    <dgm:cxn modelId="{531B244B-85A8-4581-8E4F-50CEB28F8AF8}" type="presOf" srcId="{3BA762C9-D83E-4389-A9B9-5D69ABADAEE2}" destId="{A7320B9B-A866-4B4F-A355-0C4DE2B9A5D9}" srcOrd="0" destOrd="0" presId="urn:microsoft.com/office/officeart/2008/layout/LinedList"/>
    <dgm:cxn modelId="{9B51405A-DA6F-4AAD-9E2B-2DF0C404F5FE}" srcId="{818FF3B8-E560-4804-B26A-C85A1C00F75E}" destId="{0BDEF98C-3FCB-4B16-AE11-ECA2FB86865C}" srcOrd="2" destOrd="0" parTransId="{43644C60-D3C3-43F4-93EA-88BAA7F205FA}" sibTransId="{174415C7-0B71-4CB8-8972-27828778D90A}"/>
    <dgm:cxn modelId="{D2839C86-5F52-4182-96AC-F29523415199}" type="presOf" srcId="{874296F8-E760-4740-8BD0-EC6ED6F0E1A0}" destId="{1DCA8A86-F963-498B-A839-78F24477E725}" srcOrd="0" destOrd="0" presId="urn:microsoft.com/office/officeart/2008/layout/LinedList"/>
    <dgm:cxn modelId="{55246D8C-D8E1-4033-8EA8-FA59B7921D87}" srcId="{818FF3B8-E560-4804-B26A-C85A1C00F75E}" destId="{2465A957-A63A-461D-AAEE-C6ACC694302F}" srcOrd="3" destOrd="0" parTransId="{D45FA5D4-6C82-4BBE-B025-2040DC665F53}" sibTransId="{66E86D9B-66E9-4B16-AEF2-F9850497641F}"/>
    <dgm:cxn modelId="{DDF29B99-E05E-4ECF-B9B1-0D5AEC26C784}" type="presOf" srcId="{68DCC9EA-BBD5-4143-BFF0-34573CFD2F28}" destId="{78288A3C-D0D2-4796-9400-1B2A2EC7CA9F}" srcOrd="0" destOrd="0" presId="urn:microsoft.com/office/officeart/2008/layout/LinedList"/>
    <dgm:cxn modelId="{9406319D-7811-4D91-8BCF-AE9E8A426630}" srcId="{818FF3B8-E560-4804-B26A-C85A1C00F75E}" destId="{874296F8-E760-4740-8BD0-EC6ED6F0E1A0}" srcOrd="9" destOrd="0" parTransId="{5D322E9F-AB43-49BD-BBE1-0EFD1F88276B}" sibTransId="{C3F56E98-65A7-4ED8-942D-9C8550D2E6D0}"/>
    <dgm:cxn modelId="{6A5A41A7-B018-45C8-B6BC-6845EBC1CE72}" srcId="{818FF3B8-E560-4804-B26A-C85A1C00F75E}" destId="{B402C62B-5422-4B62-B266-44AAB0CC6CF2}" srcOrd="1" destOrd="0" parTransId="{4C9C23BB-5B24-4F82-9E75-3F4A091D9E0B}" sibTransId="{86C61B4A-AB59-422B-80BA-A51D852CFC25}"/>
    <dgm:cxn modelId="{F554C0BA-D7A4-4C14-8B62-811EECC0EA35}" type="presOf" srcId="{8A844AE5-54E5-4E9B-96E5-F159F578412D}" destId="{97B1799B-34D7-4802-BCE4-D6B36616AF19}" srcOrd="0" destOrd="0" presId="urn:microsoft.com/office/officeart/2008/layout/LinedList"/>
    <dgm:cxn modelId="{53C533C3-A9EA-48F8-B9B7-5A79977B20C0}" srcId="{818FF3B8-E560-4804-B26A-C85A1C00F75E}" destId="{DFE72DA5-F332-4D89-B949-BCA013596B3F}" srcOrd="4" destOrd="0" parTransId="{9A814832-62CA-43A2-BD82-A32E029FA2B5}" sibTransId="{8DB7A3FA-E492-4A58-8A3E-D0A18737691A}"/>
    <dgm:cxn modelId="{2DE517C4-FB63-46D9-A7DE-0357891E9918}" type="presOf" srcId="{DFE72DA5-F332-4D89-B949-BCA013596B3F}" destId="{CAC4D318-FC15-485A-A86D-463F8780C4BC}" srcOrd="0" destOrd="0" presId="urn:microsoft.com/office/officeart/2008/layout/LinedList"/>
    <dgm:cxn modelId="{C198EEC8-B5FB-46DA-BE5F-2DC425EAE695}" srcId="{818FF3B8-E560-4804-B26A-C85A1C00F75E}" destId="{8A844AE5-54E5-4E9B-96E5-F159F578412D}" srcOrd="8" destOrd="0" parTransId="{646E88E5-C702-4D14-85B6-94740D18E783}" sibTransId="{C2D01FCB-431F-4D00-9DD3-595BF7D115C5}"/>
    <dgm:cxn modelId="{78179BD8-A2E6-44E2-BA80-335AE495A68A}" type="presOf" srcId="{8A26EDDA-409B-4F16-9427-F9E53F625695}" destId="{843D1E44-E4E9-43E2-BA6B-BE9AD32DDC9C}" srcOrd="0" destOrd="0" presId="urn:microsoft.com/office/officeart/2008/layout/LinedList"/>
    <dgm:cxn modelId="{758DAFEF-92B9-49BD-91F3-9ED1E5271DF6}" type="presOf" srcId="{B402C62B-5422-4B62-B266-44AAB0CC6CF2}" destId="{F320F7C3-7839-40F5-A4A2-1067E2DC4C8B}" srcOrd="0" destOrd="0" presId="urn:microsoft.com/office/officeart/2008/layout/LinedList"/>
    <dgm:cxn modelId="{00289BF6-58E9-41DC-8791-ADCCADD008E0}" type="presOf" srcId="{2465A957-A63A-461D-AAEE-C6ACC694302F}" destId="{5A4D898C-06D4-4453-A931-485CF9560F31}" srcOrd="0" destOrd="0" presId="urn:microsoft.com/office/officeart/2008/layout/LinedList"/>
    <dgm:cxn modelId="{65D4E139-36A1-4648-A701-4D5938898CE8}" type="presParOf" srcId="{5413459A-A62C-4F93-AB28-C7E94CC1D213}" destId="{5320978E-6315-4D7A-ABED-6CFA135EAA80}" srcOrd="0" destOrd="0" presId="urn:microsoft.com/office/officeart/2008/layout/LinedList"/>
    <dgm:cxn modelId="{64C591F7-ED1D-462B-B8DE-3BC8D0F8D781}" type="presParOf" srcId="{5413459A-A62C-4F93-AB28-C7E94CC1D213}" destId="{F6DDA03F-DC87-450E-90DB-406E56353E80}" srcOrd="1" destOrd="0" presId="urn:microsoft.com/office/officeart/2008/layout/LinedList"/>
    <dgm:cxn modelId="{A232B965-78F6-4B0B-9A01-72BFEC14F52B}" type="presParOf" srcId="{F6DDA03F-DC87-450E-90DB-406E56353E80}" destId="{843D1E44-E4E9-43E2-BA6B-BE9AD32DDC9C}" srcOrd="0" destOrd="0" presId="urn:microsoft.com/office/officeart/2008/layout/LinedList"/>
    <dgm:cxn modelId="{CA052790-0B1E-481D-AAF0-0A12CD4303DF}" type="presParOf" srcId="{F6DDA03F-DC87-450E-90DB-406E56353E80}" destId="{D44D45B8-AB3C-44A3-9D53-6E5E22FDA9B3}" srcOrd="1" destOrd="0" presId="urn:microsoft.com/office/officeart/2008/layout/LinedList"/>
    <dgm:cxn modelId="{1C9E6AE5-CDD8-492D-8547-752851EDA4FD}" type="presParOf" srcId="{5413459A-A62C-4F93-AB28-C7E94CC1D213}" destId="{9A3A4AB9-3E29-421E-8724-EC37CE627D80}" srcOrd="2" destOrd="0" presId="urn:microsoft.com/office/officeart/2008/layout/LinedList"/>
    <dgm:cxn modelId="{F95D8E02-276A-4E7D-8D4E-DA7C080EBC1D}" type="presParOf" srcId="{5413459A-A62C-4F93-AB28-C7E94CC1D213}" destId="{066B2725-1D33-43A0-B6C8-EEFDF29068D7}" srcOrd="3" destOrd="0" presId="urn:microsoft.com/office/officeart/2008/layout/LinedList"/>
    <dgm:cxn modelId="{AA1C3680-51B9-4BB4-97B2-246166C68F25}" type="presParOf" srcId="{066B2725-1D33-43A0-B6C8-EEFDF29068D7}" destId="{F320F7C3-7839-40F5-A4A2-1067E2DC4C8B}" srcOrd="0" destOrd="0" presId="urn:microsoft.com/office/officeart/2008/layout/LinedList"/>
    <dgm:cxn modelId="{65E4DAD0-1CDB-42EB-83BC-2527693CC564}" type="presParOf" srcId="{066B2725-1D33-43A0-B6C8-EEFDF29068D7}" destId="{B4237110-B3B9-46E8-9461-91A09CC86E8C}" srcOrd="1" destOrd="0" presId="urn:microsoft.com/office/officeart/2008/layout/LinedList"/>
    <dgm:cxn modelId="{FE2B32B4-AE8E-41F8-9D32-D5BE912B757A}" type="presParOf" srcId="{5413459A-A62C-4F93-AB28-C7E94CC1D213}" destId="{2440EEA0-0802-43C6-AA30-9277F60CA1BF}" srcOrd="4" destOrd="0" presId="urn:microsoft.com/office/officeart/2008/layout/LinedList"/>
    <dgm:cxn modelId="{04B2ABFE-34D6-455F-9140-319B7C7C6004}" type="presParOf" srcId="{5413459A-A62C-4F93-AB28-C7E94CC1D213}" destId="{5E636BC8-241C-4673-9D9E-D34D64560129}" srcOrd="5" destOrd="0" presId="urn:microsoft.com/office/officeart/2008/layout/LinedList"/>
    <dgm:cxn modelId="{6E08E638-00C4-44B9-A65F-A517768C9B34}" type="presParOf" srcId="{5E636BC8-241C-4673-9D9E-D34D64560129}" destId="{E146877B-FA49-4B85-98E4-C86D84026485}" srcOrd="0" destOrd="0" presId="urn:microsoft.com/office/officeart/2008/layout/LinedList"/>
    <dgm:cxn modelId="{4C7DC58F-D060-4F8A-8747-219541F0FDA7}" type="presParOf" srcId="{5E636BC8-241C-4673-9D9E-D34D64560129}" destId="{1D006725-9B8A-4CAA-B7C8-5A4C892E3EE7}" srcOrd="1" destOrd="0" presId="urn:microsoft.com/office/officeart/2008/layout/LinedList"/>
    <dgm:cxn modelId="{D0AF5DF9-6C13-41ED-B3C9-24141A7F2E9D}" type="presParOf" srcId="{5413459A-A62C-4F93-AB28-C7E94CC1D213}" destId="{74AD6BD1-83B7-425B-86BA-D0BECEBFE34F}" srcOrd="6" destOrd="0" presId="urn:microsoft.com/office/officeart/2008/layout/LinedList"/>
    <dgm:cxn modelId="{5F957DBA-BE1E-4943-B227-AD2700E6D663}" type="presParOf" srcId="{5413459A-A62C-4F93-AB28-C7E94CC1D213}" destId="{829102DB-8336-44E5-B9BA-515E1BB92117}" srcOrd="7" destOrd="0" presId="urn:microsoft.com/office/officeart/2008/layout/LinedList"/>
    <dgm:cxn modelId="{8852FFB5-0E91-420F-AB81-0195C0D73193}" type="presParOf" srcId="{829102DB-8336-44E5-B9BA-515E1BB92117}" destId="{5A4D898C-06D4-4453-A931-485CF9560F31}" srcOrd="0" destOrd="0" presId="urn:microsoft.com/office/officeart/2008/layout/LinedList"/>
    <dgm:cxn modelId="{755F6BE4-8127-4D91-968B-9F5DB9133D08}" type="presParOf" srcId="{829102DB-8336-44E5-B9BA-515E1BB92117}" destId="{1B362DED-12E7-4B2B-969A-489652C06632}" srcOrd="1" destOrd="0" presId="urn:microsoft.com/office/officeart/2008/layout/LinedList"/>
    <dgm:cxn modelId="{6787B675-B595-4AA2-A531-42E348E5E927}" type="presParOf" srcId="{5413459A-A62C-4F93-AB28-C7E94CC1D213}" destId="{DAB78898-5FF1-45CE-868F-2F39D00D5002}" srcOrd="8" destOrd="0" presId="urn:microsoft.com/office/officeart/2008/layout/LinedList"/>
    <dgm:cxn modelId="{774A6689-1BD2-4F8A-B9BA-1B6D663C86BF}" type="presParOf" srcId="{5413459A-A62C-4F93-AB28-C7E94CC1D213}" destId="{C890B055-0E17-4F47-A052-28299F6C2FD0}" srcOrd="9" destOrd="0" presId="urn:microsoft.com/office/officeart/2008/layout/LinedList"/>
    <dgm:cxn modelId="{AD233B73-E54A-44FE-92FD-3594DED11D76}" type="presParOf" srcId="{C890B055-0E17-4F47-A052-28299F6C2FD0}" destId="{CAC4D318-FC15-485A-A86D-463F8780C4BC}" srcOrd="0" destOrd="0" presId="urn:microsoft.com/office/officeart/2008/layout/LinedList"/>
    <dgm:cxn modelId="{D00AC690-62C6-4002-9A1F-B485799CC40F}" type="presParOf" srcId="{C890B055-0E17-4F47-A052-28299F6C2FD0}" destId="{90E29B2F-5341-4124-97D6-A52E6449A7CD}" srcOrd="1" destOrd="0" presId="urn:microsoft.com/office/officeart/2008/layout/LinedList"/>
    <dgm:cxn modelId="{ACA1CE92-DAF2-46E9-A836-E7F27C09FBB2}" type="presParOf" srcId="{5413459A-A62C-4F93-AB28-C7E94CC1D213}" destId="{0CC3D785-B469-4DE4-856A-9596BD64DCBC}" srcOrd="10" destOrd="0" presId="urn:microsoft.com/office/officeart/2008/layout/LinedList"/>
    <dgm:cxn modelId="{8BAAA512-6B85-4325-A437-E14834EB079E}" type="presParOf" srcId="{5413459A-A62C-4F93-AB28-C7E94CC1D213}" destId="{3166CAD7-90E2-4DD6-93F3-F8FE772CB6B8}" srcOrd="11" destOrd="0" presId="urn:microsoft.com/office/officeart/2008/layout/LinedList"/>
    <dgm:cxn modelId="{BB92BDF0-6192-4DD3-9D8C-A2EC6257988A}" type="presParOf" srcId="{3166CAD7-90E2-4DD6-93F3-F8FE772CB6B8}" destId="{BC42A466-FFA8-43E3-B23A-20EBEA2F2A18}" srcOrd="0" destOrd="0" presId="urn:microsoft.com/office/officeart/2008/layout/LinedList"/>
    <dgm:cxn modelId="{B51298CC-F004-42E4-99B1-B1A74FC932B6}" type="presParOf" srcId="{3166CAD7-90E2-4DD6-93F3-F8FE772CB6B8}" destId="{58D24DF0-24D9-4400-A915-670593EA05A0}" srcOrd="1" destOrd="0" presId="urn:microsoft.com/office/officeart/2008/layout/LinedList"/>
    <dgm:cxn modelId="{1901513D-0CBA-4ECE-8A79-642A8B9D4609}" type="presParOf" srcId="{5413459A-A62C-4F93-AB28-C7E94CC1D213}" destId="{875DE7FA-5CA2-4B0B-8DF4-F8E669F5ED00}" srcOrd="12" destOrd="0" presId="urn:microsoft.com/office/officeart/2008/layout/LinedList"/>
    <dgm:cxn modelId="{05249844-1955-44AD-9686-C8E6931BD381}" type="presParOf" srcId="{5413459A-A62C-4F93-AB28-C7E94CC1D213}" destId="{D22A6BF3-21B3-4997-87B1-29DD4A82F78B}" srcOrd="13" destOrd="0" presId="urn:microsoft.com/office/officeart/2008/layout/LinedList"/>
    <dgm:cxn modelId="{21BF1745-0A2B-4899-8FC2-474E3DDB0F5A}" type="presParOf" srcId="{D22A6BF3-21B3-4997-87B1-29DD4A82F78B}" destId="{A7320B9B-A866-4B4F-A355-0C4DE2B9A5D9}" srcOrd="0" destOrd="0" presId="urn:microsoft.com/office/officeart/2008/layout/LinedList"/>
    <dgm:cxn modelId="{B6EC9BA2-0AF3-47E6-BFEE-C74864CC492A}" type="presParOf" srcId="{D22A6BF3-21B3-4997-87B1-29DD4A82F78B}" destId="{FF8F777E-AB87-4DD4-BCE2-7EFFD65DC597}" srcOrd="1" destOrd="0" presId="urn:microsoft.com/office/officeart/2008/layout/LinedList"/>
    <dgm:cxn modelId="{1C9619CD-6E4F-4C89-92E2-6A67F9256F96}" type="presParOf" srcId="{5413459A-A62C-4F93-AB28-C7E94CC1D213}" destId="{611319D6-DA70-4957-9A20-EA7127859235}" srcOrd="14" destOrd="0" presId="urn:microsoft.com/office/officeart/2008/layout/LinedList"/>
    <dgm:cxn modelId="{D22B0B56-0B17-4E4F-8706-304CAA071789}" type="presParOf" srcId="{5413459A-A62C-4F93-AB28-C7E94CC1D213}" destId="{3FCC30AA-3AEE-442A-B5DE-0D952F8E7371}" srcOrd="15" destOrd="0" presId="urn:microsoft.com/office/officeart/2008/layout/LinedList"/>
    <dgm:cxn modelId="{6DFFB14A-E8A1-4BFD-BE53-3EFAA7CDC007}" type="presParOf" srcId="{3FCC30AA-3AEE-442A-B5DE-0D952F8E7371}" destId="{78288A3C-D0D2-4796-9400-1B2A2EC7CA9F}" srcOrd="0" destOrd="0" presId="urn:microsoft.com/office/officeart/2008/layout/LinedList"/>
    <dgm:cxn modelId="{815AE43A-20EF-4151-ABF5-1B6407A6C851}" type="presParOf" srcId="{3FCC30AA-3AEE-442A-B5DE-0D952F8E7371}" destId="{24A9FDE1-FF87-4449-9896-20D04165541C}" srcOrd="1" destOrd="0" presId="urn:microsoft.com/office/officeart/2008/layout/LinedList"/>
    <dgm:cxn modelId="{823042E9-8E1F-488B-A3E1-376F0B35B420}" type="presParOf" srcId="{5413459A-A62C-4F93-AB28-C7E94CC1D213}" destId="{D7EA5563-D520-4A78-8EFB-8EB7C37E9603}" srcOrd="16" destOrd="0" presId="urn:microsoft.com/office/officeart/2008/layout/LinedList"/>
    <dgm:cxn modelId="{56441310-CCD5-423A-AFE5-B263A3296553}" type="presParOf" srcId="{5413459A-A62C-4F93-AB28-C7E94CC1D213}" destId="{5455C366-BFB0-42B3-9AA2-52F5BB111D18}" srcOrd="17" destOrd="0" presId="urn:microsoft.com/office/officeart/2008/layout/LinedList"/>
    <dgm:cxn modelId="{500337FE-FFD8-4F1B-9B45-996D3186053A}" type="presParOf" srcId="{5455C366-BFB0-42B3-9AA2-52F5BB111D18}" destId="{97B1799B-34D7-4802-BCE4-D6B36616AF19}" srcOrd="0" destOrd="0" presId="urn:microsoft.com/office/officeart/2008/layout/LinedList"/>
    <dgm:cxn modelId="{D068322F-FD17-4C59-8125-AE00B6D2305F}" type="presParOf" srcId="{5455C366-BFB0-42B3-9AA2-52F5BB111D18}" destId="{FFC3E12E-408A-442F-BBA3-5F71F9283D16}" srcOrd="1" destOrd="0" presId="urn:microsoft.com/office/officeart/2008/layout/LinedList"/>
    <dgm:cxn modelId="{3461889C-DA02-4F7D-B2FD-C73F27D76037}" type="presParOf" srcId="{5413459A-A62C-4F93-AB28-C7E94CC1D213}" destId="{BC2EB4F9-2946-4F98-8EA0-E82634AB25DC}" srcOrd="18" destOrd="0" presId="urn:microsoft.com/office/officeart/2008/layout/LinedList"/>
    <dgm:cxn modelId="{3AB17789-0C5C-4F4E-9EA1-01DE4F01E240}" type="presParOf" srcId="{5413459A-A62C-4F93-AB28-C7E94CC1D213}" destId="{047F511A-6E79-4FEC-99E5-725AEDB64739}" srcOrd="19" destOrd="0" presId="urn:microsoft.com/office/officeart/2008/layout/LinedList"/>
    <dgm:cxn modelId="{124EEF36-C20A-4FE0-96AC-845D45F3D152}" type="presParOf" srcId="{047F511A-6E79-4FEC-99E5-725AEDB64739}" destId="{1DCA8A86-F963-498B-A839-78F24477E725}" srcOrd="0" destOrd="0" presId="urn:microsoft.com/office/officeart/2008/layout/LinedList"/>
    <dgm:cxn modelId="{654106AE-F71E-4FA8-BF68-A8D5FEDD35B7}" type="presParOf" srcId="{047F511A-6E79-4FEC-99E5-725AEDB64739}" destId="{71EDCB88-6A93-44D4-B629-213F36F8BBF7}"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320978E-6315-4D7A-ABED-6CFA135EAA80}">
      <dsp:nvSpPr>
        <dsp:cNvPr id="0" name=""/>
        <dsp:cNvSpPr/>
      </dsp:nvSpPr>
      <dsp:spPr>
        <a:xfrm>
          <a:off x="0" y="614"/>
          <a:ext cx="613223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43D1E44-E4E9-43E2-BA6B-BE9AD32DDC9C}">
      <dsp:nvSpPr>
        <dsp:cNvPr id="0" name=""/>
        <dsp:cNvSpPr/>
      </dsp:nvSpPr>
      <dsp:spPr>
        <a:xfrm>
          <a:off x="0" y="614"/>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1                                               Slides 3-5</a:t>
          </a:r>
        </a:p>
      </dsp:txBody>
      <dsp:txXfrm>
        <a:off x="0" y="614"/>
        <a:ext cx="6132236" cy="503373"/>
      </dsp:txXfrm>
    </dsp:sp>
    <dsp:sp modelId="{9A3A4AB9-3E29-421E-8724-EC37CE627D80}">
      <dsp:nvSpPr>
        <dsp:cNvPr id="0" name=""/>
        <dsp:cNvSpPr/>
      </dsp:nvSpPr>
      <dsp:spPr>
        <a:xfrm>
          <a:off x="0" y="503988"/>
          <a:ext cx="6132236"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F320F7C3-7839-40F5-A4A2-1067E2DC4C8B}">
      <dsp:nvSpPr>
        <dsp:cNvPr id="0" name=""/>
        <dsp:cNvSpPr/>
      </dsp:nvSpPr>
      <dsp:spPr>
        <a:xfrm>
          <a:off x="0" y="503988"/>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2                                               Slides 6-8</a:t>
          </a:r>
        </a:p>
      </dsp:txBody>
      <dsp:txXfrm>
        <a:off x="0" y="503988"/>
        <a:ext cx="6132236" cy="503373"/>
      </dsp:txXfrm>
    </dsp:sp>
    <dsp:sp modelId="{2440EEA0-0802-43C6-AA30-9277F60CA1BF}">
      <dsp:nvSpPr>
        <dsp:cNvPr id="0" name=""/>
        <dsp:cNvSpPr/>
      </dsp:nvSpPr>
      <dsp:spPr>
        <a:xfrm>
          <a:off x="0" y="1007361"/>
          <a:ext cx="613223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E146877B-FA49-4B85-98E4-C86D84026485}">
      <dsp:nvSpPr>
        <dsp:cNvPr id="0" name=""/>
        <dsp:cNvSpPr/>
      </dsp:nvSpPr>
      <dsp:spPr>
        <a:xfrm>
          <a:off x="0" y="1007361"/>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3                                               Slides 9-11</a:t>
          </a:r>
        </a:p>
      </dsp:txBody>
      <dsp:txXfrm>
        <a:off x="0" y="1007361"/>
        <a:ext cx="6132236" cy="503373"/>
      </dsp:txXfrm>
    </dsp:sp>
    <dsp:sp modelId="{74AD6BD1-83B7-425B-86BA-D0BECEBFE34F}">
      <dsp:nvSpPr>
        <dsp:cNvPr id="0" name=""/>
        <dsp:cNvSpPr/>
      </dsp:nvSpPr>
      <dsp:spPr>
        <a:xfrm>
          <a:off x="0" y="1510735"/>
          <a:ext cx="6132236"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A4D898C-06D4-4453-A931-485CF9560F31}">
      <dsp:nvSpPr>
        <dsp:cNvPr id="0" name=""/>
        <dsp:cNvSpPr/>
      </dsp:nvSpPr>
      <dsp:spPr>
        <a:xfrm>
          <a:off x="0" y="1510735"/>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4                                               Slides 12-14</a:t>
          </a:r>
        </a:p>
      </dsp:txBody>
      <dsp:txXfrm>
        <a:off x="0" y="1510735"/>
        <a:ext cx="6132236" cy="503373"/>
      </dsp:txXfrm>
    </dsp:sp>
    <dsp:sp modelId="{DAB78898-5FF1-45CE-868F-2F39D00D5002}">
      <dsp:nvSpPr>
        <dsp:cNvPr id="0" name=""/>
        <dsp:cNvSpPr/>
      </dsp:nvSpPr>
      <dsp:spPr>
        <a:xfrm>
          <a:off x="0" y="2014109"/>
          <a:ext cx="6132236"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AC4D318-FC15-485A-A86D-463F8780C4BC}">
      <dsp:nvSpPr>
        <dsp:cNvPr id="0" name=""/>
        <dsp:cNvSpPr/>
      </dsp:nvSpPr>
      <dsp:spPr>
        <a:xfrm>
          <a:off x="0" y="2014109"/>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5                                               Slides 15-17 </a:t>
          </a:r>
        </a:p>
      </dsp:txBody>
      <dsp:txXfrm>
        <a:off x="0" y="2014109"/>
        <a:ext cx="6132236" cy="503373"/>
      </dsp:txXfrm>
    </dsp:sp>
    <dsp:sp modelId="{0CC3D785-B469-4DE4-856A-9596BD64DCBC}">
      <dsp:nvSpPr>
        <dsp:cNvPr id="0" name=""/>
        <dsp:cNvSpPr/>
      </dsp:nvSpPr>
      <dsp:spPr>
        <a:xfrm>
          <a:off x="0" y="2517483"/>
          <a:ext cx="6132236" cy="0"/>
        </a:xfrm>
        <a:prstGeom prst="line">
          <a:avLst/>
        </a:prstGeom>
        <a:solidFill>
          <a:schemeClr val="accent2">
            <a:hueOff val="0"/>
            <a:satOff val="0"/>
            <a:lumOff val="0"/>
            <a:alphaOff val="0"/>
          </a:schemeClr>
        </a:solidFill>
        <a:ln w="12700" cap="flat" cmpd="sng" algn="ctr">
          <a:solidFill>
            <a:schemeClr val="accent2">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BC42A466-FFA8-43E3-B23A-20EBEA2F2A18}">
      <dsp:nvSpPr>
        <dsp:cNvPr id="0" name=""/>
        <dsp:cNvSpPr/>
      </dsp:nvSpPr>
      <dsp:spPr>
        <a:xfrm>
          <a:off x="0" y="2517483"/>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a:t>
          </a:r>
          <a:r>
            <a:rPr lang="en-US" sz="2200" kern="1200"/>
            <a:t>6                                               Slides </a:t>
          </a:r>
          <a:r>
            <a:rPr lang="en-US" sz="2200" kern="1200" dirty="0"/>
            <a:t>18-20</a:t>
          </a:r>
        </a:p>
      </dsp:txBody>
      <dsp:txXfrm>
        <a:off x="0" y="2517483"/>
        <a:ext cx="6132236" cy="503373"/>
      </dsp:txXfrm>
    </dsp:sp>
    <dsp:sp modelId="{875DE7FA-5CA2-4B0B-8DF4-F8E669F5ED00}">
      <dsp:nvSpPr>
        <dsp:cNvPr id="0" name=""/>
        <dsp:cNvSpPr/>
      </dsp:nvSpPr>
      <dsp:spPr>
        <a:xfrm>
          <a:off x="0" y="3020856"/>
          <a:ext cx="6132236" cy="0"/>
        </a:xfrm>
        <a:prstGeom prst="line">
          <a:avLst/>
        </a:prstGeom>
        <a:solidFill>
          <a:schemeClr val="accent3">
            <a:hueOff val="0"/>
            <a:satOff val="0"/>
            <a:lumOff val="0"/>
            <a:alphaOff val="0"/>
          </a:schemeClr>
        </a:solidFill>
        <a:ln w="12700" cap="flat" cmpd="sng" algn="ctr">
          <a:solidFill>
            <a:schemeClr val="accent3">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7320B9B-A866-4B4F-A355-0C4DE2B9A5D9}">
      <dsp:nvSpPr>
        <dsp:cNvPr id="0" name=""/>
        <dsp:cNvSpPr/>
      </dsp:nvSpPr>
      <dsp:spPr>
        <a:xfrm>
          <a:off x="0" y="3020856"/>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7                                               Slides 21-23 </a:t>
          </a:r>
        </a:p>
      </dsp:txBody>
      <dsp:txXfrm>
        <a:off x="0" y="3020856"/>
        <a:ext cx="6132236" cy="503373"/>
      </dsp:txXfrm>
    </dsp:sp>
    <dsp:sp modelId="{611319D6-DA70-4957-9A20-EA7127859235}">
      <dsp:nvSpPr>
        <dsp:cNvPr id="0" name=""/>
        <dsp:cNvSpPr/>
      </dsp:nvSpPr>
      <dsp:spPr>
        <a:xfrm>
          <a:off x="0" y="3524230"/>
          <a:ext cx="6132236" cy="0"/>
        </a:xfrm>
        <a:prstGeom prst="line">
          <a:avLst/>
        </a:prstGeom>
        <a:solidFill>
          <a:schemeClr val="accent4">
            <a:hueOff val="0"/>
            <a:satOff val="0"/>
            <a:lumOff val="0"/>
            <a:alphaOff val="0"/>
          </a:schemeClr>
        </a:solidFill>
        <a:ln w="12700" cap="flat" cmpd="sng" algn="ctr">
          <a:solidFill>
            <a:schemeClr val="accent4">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8288A3C-D0D2-4796-9400-1B2A2EC7CA9F}">
      <dsp:nvSpPr>
        <dsp:cNvPr id="0" name=""/>
        <dsp:cNvSpPr/>
      </dsp:nvSpPr>
      <dsp:spPr>
        <a:xfrm>
          <a:off x="0" y="3524230"/>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8                                               Slides 24-26</a:t>
          </a:r>
        </a:p>
      </dsp:txBody>
      <dsp:txXfrm>
        <a:off x="0" y="3524230"/>
        <a:ext cx="6132236" cy="503373"/>
      </dsp:txXfrm>
    </dsp:sp>
    <dsp:sp modelId="{D7EA5563-D520-4A78-8EFB-8EB7C37E9603}">
      <dsp:nvSpPr>
        <dsp:cNvPr id="0" name=""/>
        <dsp:cNvSpPr/>
      </dsp:nvSpPr>
      <dsp:spPr>
        <a:xfrm>
          <a:off x="0" y="4027604"/>
          <a:ext cx="6132236" cy="0"/>
        </a:xfrm>
        <a:prstGeom prst="line">
          <a:avLst/>
        </a:prstGeom>
        <a:solidFill>
          <a:schemeClr val="accent5">
            <a:hueOff val="0"/>
            <a:satOff val="0"/>
            <a:lumOff val="0"/>
            <a:alphaOff val="0"/>
          </a:schemeClr>
        </a:solidFill>
        <a:ln w="12700" cap="flat" cmpd="sng" algn="ctr">
          <a:solidFill>
            <a:schemeClr val="accent5">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97B1799B-34D7-4802-BCE4-D6B36616AF19}">
      <dsp:nvSpPr>
        <dsp:cNvPr id="0" name=""/>
        <dsp:cNvSpPr/>
      </dsp:nvSpPr>
      <dsp:spPr>
        <a:xfrm>
          <a:off x="0" y="4027604"/>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dirty="0"/>
            <a:t>Week 9                                               Slides 27-29 </a:t>
          </a:r>
        </a:p>
      </dsp:txBody>
      <dsp:txXfrm>
        <a:off x="0" y="4027604"/>
        <a:ext cx="6132236" cy="503373"/>
      </dsp:txXfrm>
    </dsp:sp>
    <dsp:sp modelId="{BC2EB4F9-2946-4F98-8EA0-E82634AB25DC}">
      <dsp:nvSpPr>
        <dsp:cNvPr id="0" name=""/>
        <dsp:cNvSpPr/>
      </dsp:nvSpPr>
      <dsp:spPr>
        <a:xfrm>
          <a:off x="0" y="4530977"/>
          <a:ext cx="6132236" cy="0"/>
        </a:xfrm>
        <a:prstGeom prst="line">
          <a:avLst/>
        </a:prstGeom>
        <a:solidFill>
          <a:schemeClr val="accent6">
            <a:hueOff val="0"/>
            <a:satOff val="0"/>
            <a:lumOff val="0"/>
            <a:alphaOff val="0"/>
          </a:schemeClr>
        </a:solidFill>
        <a:ln w="12700" cap="flat" cmpd="sng" algn="ctr">
          <a:solidFill>
            <a:schemeClr val="accent6">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DCA8A86-F963-498B-A839-78F24477E725}">
      <dsp:nvSpPr>
        <dsp:cNvPr id="0" name=""/>
        <dsp:cNvSpPr/>
      </dsp:nvSpPr>
      <dsp:spPr>
        <a:xfrm>
          <a:off x="0" y="4530977"/>
          <a:ext cx="6132236" cy="50337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3820" tIns="83820" rIns="83820" bIns="83820" numCol="1" spcCol="1270" anchor="t" anchorCtr="0">
          <a:noAutofit/>
        </a:bodyPr>
        <a:lstStyle/>
        <a:p>
          <a:pPr marL="0" lvl="0" indent="0" algn="l" defTabSz="977900">
            <a:lnSpc>
              <a:spcPct val="90000"/>
            </a:lnSpc>
            <a:spcBef>
              <a:spcPct val="0"/>
            </a:spcBef>
            <a:spcAft>
              <a:spcPct val="35000"/>
            </a:spcAft>
            <a:buNone/>
          </a:pPr>
          <a:r>
            <a:rPr lang="en-US" sz="2200" kern="1200"/>
            <a:t>Summary</a:t>
          </a:r>
        </a:p>
      </dsp:txBody>
      <dsp:txXfrm>
        <a:off x="0" y="4530977"/>
        <a:ext cx="6132236" cy="503373"/>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10" name="Freeform 6" title="Page Number Shape">
            <a:extLst>
              <a:ext uri="{FF2B5EF4-FFF2-40B4-BE49-F238E27FC236}">
                <a16:creationId xmlns:a16="http://schemas.microsoft.com/office/drawing/2014/main" id="{DD4C4B28-6B4B-4445-8535-F516D74E4AA9}"/>
              </a:ext>
            </a:extLst>
          </p:cNvPr>
          <p:cNvSpPr/>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title="Verticle Rule Line">
            <a:extLst>
              <a:ext uri="{FF2B5EF4-FFF2-40B4-BE49-F238E27FC236}">
                <a16:creationId xmlns:a16="http://schemas.microsoft.com/office/drawing/2014/main" id="{0CB1C732-7193-4253-8746-850D090A6B4E}"/>
              </a:ext>
            </a:extLst>
          </p:cNvPr>
          <p:cNvCxnSpPr>
            <a:cxnSpLocks/>
          </p:cNvCxnSpPr>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 name="Title 1">
            <a:extLst>
              <a:ext uri="{FF2B5EF4-FFF2-40B4-BE49-F238E27FC236}">
                <a16:creationId xmlns:a16="http://schemas.microsoft.com/office/drawing/2014/main" id="{F03AA199-952B-427F-A5BE-B97D25FD0733}"/>
              </a:ext>
            </a:extLst>
          </p:cNvPr>
          <p:cNvSpPr>
            <a:spLocks noGrp="1"/>
          </p:cNvSpPr>
          <p:nvPr>
            <p:ph type="ctrTitle"/>
          </p:nvPr>
        </p:nvSpPr>
        <p:spPr>
          <a:xfrm>
            <a:off x="1078992" y="1143000"/>
            <a:ext cx="6720840" cy="3730752"/>
          </a:xfrm>
        </p:spPr>
        <p:txBody>
          <a:bodyPr anchor="t">
            <a:normAutofit/>
          </a:bodyPr>
          <a:lstStyle>
            <a:lvl1pPr algn="l">
              <a:defRPr sz="7200" baseline="0"/>
            </a:lvl1pPr>
          </a:lstStyle>
          <a:p>
            <a:r>
              <a:rPr lang="en-US"/>
              <a:t>Click to edit Master title style</a:t>
            </a:r>
            <a:endParaRPr lang="en-US" dirty="0"/>
          </a:p>
        </p:txBody>
      </p:sp>
      <p:sp>
        <p:nvSpPr>
          <p:cNvPr id="3" name="Subtitle 2">
            <a:extLst>
              <a:ext uri="{FF2B5EF4-FFF2-40B4-BE49-F238E27FC236}">
                <a16:creationId xmlns:a16="http://schemas.microsoft.com/office/drawing/2014/main" id="{6A1AA393-A876-475F-A05B-1CCAB6C1F089}"/>
              </a:ext>
            </a:extLst>
          </p:cNvPr>
          <p:cNvSpPr>
            <a:spLocks noGrp="1"/>
          </p:cNvSpPr>
          <p:nvPr>
            <p:ph type="subTitle" idx="1"/>
          </p:nvPr>
        </p:nvSpPr>
        <p:spPr>
          <a:xfrm>
            <a:off x="1078992" y="5010912"/>
            <a:ext cx="6720840" cy="704088"/>
          </a:xfrm>
        </p:spPr>
        <p:txBody>
          <a:bodyPr>
            <a:normAutofit/>
          </a:bodyPr>
          <a:lstStyle>
            <a:lvl1pPr marL="0" indent="0" algn="l">
              <a:lnSpc>
                <a:spcPct val="100000"/>
              </a:lnSpc>
              <a:buNone/>
              <a:defRPr sz="2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
        <p:nvSpPr>
          <p:cNvPr id="4" name="Date Placeholder 3">
            <a:extLst>
              <a:ext uri="{FF2B5EF4-FFF2-40B4-BE49-F238E27FC236}">
                <a16:creationId xmlns:a16="http://schemas.microsoft.com/office/drawing/2014/main" id="{B3395621-D631-4F31-AEEF-C8574E507372}"/>
              </a:ext>
            </a:extLst>
          </p:cNvPr>
          <p:cNvSpPr>
            <a:spLocks noGrp="1"/>
          </p:cNvSpPr>
          <p:nvPr>
            <p:ph type="dt" sz="half" idx="10"/>
          </p:nvPr>
        </p:nvSpPr>
        <p:spPr>
          <a:xfrm>
            <a:off x="8286356" y="6007608"/>
            <a:ext cx="3143643" cy="365125"/>
          </a:xfrm>
        </p:spPr>
        <p:txBody>
          <a:bodyPr/>
          <a:lstStyle/>
          <a:p>
            <a:fld id="{53BEF823-48A5-43FC-BE03-E79964288B41}" type="datetimeFigureOut">
              <a:rPr lang="en-US" smtClean="0"/>
              <a:t>6/10/2021</a:t>
            </a:fld>
            <a:endParaRPr lang="en-US" dirty="0"/>
          </a:p>
        </p:txBody>
      </p:sp>
      <p:sp>
        <p:nvSpPr>
          <p:cNvPr id="5" name="Footer Placeholder 4">
            <a:extLst>
              <a:ext uri="{FF2B5EF4-FFF2-40B4-BE49-F238E27FC236}">
                <a16:creationId xmlns:a16="http://schemas.microsoft.com/office/drawing/2014/main" id="{305EE125-77AD-4E23-AFB7-C5CFDEACACF1}"/>
              </a:ext>
            </a:extLst>
          </p:cNvPr>
          <p:cNvSpPr>
            <a:spLocks noGrp="1"/>
          </p:cNvSpPr>
          <p:nvPr>
            <p:ph type="ftr" sz="quarter" idx="11"/>
          </p:nvPr>
        </p:nvSpPr>
        <p:spPr>
          <a:xfrm>
            <a:off x="1078991" y="6007608"/>
            <a:ext cx="6720837" cy="365125"/>
          </a:xfrm>
        </p:spPr>
        <p:txBody>
          <a:bodyPr/>
          <a:lstStyle/>
          <a:p>
            <a:endParaRPr lang="en-US" dirty="0"/>
          </a:p>
        </p:txBody>
      </p:sp>
      <p:sp>
        <p:nvSpPr>
          <p:cNvPr id="6" name="Slide Number Placeholder 5">
            <a:extLst>
              <a:ext uri="{FF2B5EF4-FFF2-40B4-BE49-F238E27FC236}">
                <a16:creationId xmlns:a16="http://schemas.microsoft.com/office/drawing/2014/main" id="{DC569682-B530-4F52-87B9-39464A0930B3}"/>
              </a:ext>
            </a:extLst>
          </p:cNvPr>
          <p:cNvSpPr>
            <a:spLocks noGrp="1"/>
          </p:cNvSpPr>
          <p:nvPr>
            <p:ph type="sldNum" sz="quarter" idx="12"/>
          </p:nvPr>
        </p:nvSpPr>
        <p:spPr/>
        <p:txBody>
          <a:bodyPr/>
          <a:lstStyle>
            <a:lvl1pPr algn="ctr">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094544157"/>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F59FCF-ACDF-495D-ACFA-15FCAC9EAEE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1B3786E3-AB17-427E-8EF8-7FCB671A11D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833B4E9-7A16-448C-8BE6-B14941A34857}"/>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8" name="Footer Placeholder 7">
            <a:extLst>
              <a:ext uri="{FF2B5EF4-FFF2-40B4-BE49-F238E27FC236}">
                <a16:creationId xmlns:a16="http://schemas.microsoft.com/office/drawing/2014/main" id="{579212F5-5835-49FF-836F-5E3008A0EDB1}"/>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DE9D492B-E5EE-4D24-A087-57D739CFACE8}"/>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421362939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A31E395-94BD-4E79-8E42-9CD4EB33CA60}"/>
              </a:ext>
            </a:extLst>
          </p:cNvPr>
          <p:cNvSpPr>
            <a:spLocks noGrp="1"/>
          </p:cNvSpPr>
          <p:nvPr>
            <p:ph type="title" orient="vert"/>
          </p:nvPr>
        </p:nvSpPr>
        <p:spPr>
          <a:xfrm>
            <a:off x="8475542" y="758952"/>
            <a:ext cx="2954458" cy="4986002"/>
          </a:xfrm>
        </p:spPr>
        <p:txBody>
          <a:bodyPr vert="eaVert"/>
          <a:lstStyle/>
          <a:p>
            <a:r>
              <a:rPr lang="en-US"/>
              <a:t>Click to edit Master title style</a:t>
            </a:r>
            <a:endParaRPr lang="en-US" dirty="0"/>
          </a:p>
        </p:txBody>
      </p:sp>
      <p:sp>
        <p:nvSpPr>
          <p:cNvPr id="3" name="Vertical Text Placeholder 2">
            <a:extLst>
              <a:ext uri="{FF2B5EF4-FFF2-40B4-BE49-F238E27FC236}">
                <a16:creationId xmlns:a16="http://schemas.microsoft.com/office/drawing/2014/main" id="{079AA8A4-66BC-4E80-ABE3-F533F82B88CA}"/>
              </a:ext>
            </a:extLst>
          </p:cNvPr>
          <p:cNvSpPr>
            <a:spLocks noGrp="1"/>
          </p:cNvSpPr>
          <p:nvPr>
            <p:ph type="body" orient="vert" idx="1"/>
          </p:nvPr>
        </p:nvSpPr>
        <p:spPr>
          <a:xfrm>
            <a:off x="758952" y="758952"/>
            <a:ext cx="7407586" cy="498600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id="{ADDA4EA6-6A1A-48ED-9D79-A438561C7E79}"/>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8" name="Footer Placeholder 7">
            <a:extLst>
              <a:ext uri="{FF2B5EF4-FFF2-40B4-BE49-F238E27FC236}">
                <a16:creationId xmlns:a16="http://schemas.microsoft.com/office/drawing/2014/main" id="{F049B2BA-9250-4EBF-8820-10BDA5C1C62B}"/>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1F914475-55F3-4C46-BAE2-E4D93E9E3781}"/>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9731817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93351BD-5252-4168-A69E-C6864AE2971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C9748EEE-19C9-493B-836D-73B9E4A0BE1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47FA6BFE-11ED-4FB4-9F65-508B5B0F0DD3}"/>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8" name="Footer Placeholder 7">
            <a:extLst>
              <a:ext uri="{FF2B5EF4-FFF2-40B4-BE49-F238E27FC236}">
                <a16:creationId xmlns:a16="http://schemas.microsoft.com/office/drawing/2014/main" id="{F90F536E-BEFF-4E0D-B4EC-39DE28C67CC3}"/>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36EE02AF-6FE1-4972-BD48-A82499AD67F6}"/>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6891131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8452EE-D9FC-4E51-9BFF-141F9192339F}"/>
              </a:ext>
            </a:extLst>
          </p:cNvPr>
          <p:cNvSpPr>
            <a:spLocks noGrp="1"/>
          </p:cNvSpPr>
          <p:nvPr>
            <p:ph type="title"/>
          </p:nvPr>
        </p:nvSpPr>
        <p:spPr>
          <a:xfrm>
            <a:off x="763051" y="2414016"/>
            <a:ext cx="10666949" cy="3099816"/>
          </a:xfrm>
        </p:spPr>
        <p:txBody>
          <a:bodyPr anchor="t"/>
          <a:lstStyle>
            <a:lvl1pPr>
              <a:defRPr sz="60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51E086C4-4949-4E7A-A182-6709496A1C38}"/>
              </a:ext>
            </a:extLst>
          </p:cNvPr>
          <p:cNvSpPr>
            <a:spLocks noGrp="1"/>
          </p:cNvSpPr>
          <p:nvPr>
            <p:ph type="body" idx="1"/>
          </p:nvPr>
        </p:nvSpPr>
        <p:spPr>
          <a:xfrm>
            <a:off x="758952" y="1389888"/>
            <a:ext cx="10671048" cy="822960"/>
          </a:xfrm>
        </p:spPr>
        <p:txBody>
          <a:bodyPr anchor="ctr">
            <a:normAutofit/>
          </a:bodyPr>
          <a:lstStyle>
            <a:lvl1pPr marL="0" indent="0">
              <a:buNone/>
              <a:defRPr sz="2000" i="1">
                <a:solidFill>
                  <a:schemeClr val="tx1">
                    <a:lumMod val="85000"/>
                    <a:lumOff val="1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7" name="Date Placeholder 6">
            <a:extLst>
              <a:ext uri="{FF2B5EF4-FFF2-40B4-BE49-F238E27FC236}">
                <a16:creationId xmlns:a16="http://schemas.microsoft.com/office/drawing/2014/main" id="{3D12BC88-6A2B-4851-9568-23A4B74D9F98}"/>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8" name="Footer Placeholder 7">
            <a:extLst>
              <a:ext uri="{FF2B5EF4-FFF2-40B4-BE49-F238E27FC236}">
                <a16:creationId xmlns:a16="http://schemas.microsoft.com/office/drawing/2014/main" id="{D882CFE5-65C3-4F46-9141-4645455947D2}"/>
              </a:ext>
            </a:extLst>
          </p:cNvPr>
          <p:cNvSpPr>
            <a:spLocks noGrp="1"/>
          </p:cNvSpPr>
          <p:nvPr>
            <p:ph type="ftr" sz="quarter" idx="11"/>
          </p:nvPr>
        </p:nvSpPr>
        <p:spPr/>
        <p:txBody>
          <a:bodyPr/>
          <a:lstStyle/>
          <a:p>
            <a:pPr algn="l"/>
            <a:endParaRPr lang="en-US" dirty="0"/>
          </a:p>
        </p:txBody>
      </p:sp>
      <p:sp>
        <p:nvSpPr>
          <p:cNvPr id="9" name="Slide Number Placeholder 8">
            <a:extLst>
              <a:ext uri="{FF2B5EF4-FFF2-40B4-BE49-F238E27FC236}">
                <a16:creationId xmlns:a16="http://schemas.microsoft.com/office/drawing/2014/main" id="{5321B390-4E13-4481-AC02-FF126656C4C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8130116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40E02F8-47BB-4D30-8EFE-69C9222D9EC4}"/>
              </a:ext>
            </a:extLst>
          </p:cNvPr>
          <p:cNvSpPr>
            <a:spLocks noGrp="1"/>
          </p:cNvSpPr>
          <p:nvPr>
            <p:ph sz="half" idx="1"/>
          </p:nvPr>
        </p:nvSpPr>
        <p:spPr>
          <a:xfrm>
            <a:off x="5184648" y="758952"/>
            <a:ext cx="6245352" cy="224028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id="{DA844D33-6BF0-4205-A542-8537E3515938}"/>
              </a:ext>
            </a:extLst>
          </p:cNvPr>
          <p:cNvSpPr>
            <a:spLocks noGrp="1"/>
          </p:cNvSpPr>
          <p:nvPr>
            <p:ph sz="half" idx="2"/>
          </p:nvPr>
        </p:nvSpPr>
        <p:spPr>
          <a:xfrm>
            <a:off x="5184647" y="3273551"/>
            <a:ext cx="6245351" cy="2240281"/>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9" name="Date Placeholder 8">
            <a:extLst>
              <a:ext uri="{FF2B5EF4-FFF2-40B4-BE49-F238E27FC236}">
                <a16:creationId xmlns:a16="http://schemas.microsoft.com/office/drawing/2014/main" id="{D6953A83-D2BE-4015-8D64-BE93DDFE5D21}"/>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10" name="Footer Placeholder 9">
            <a:extLst>
              <a:ext uri="{FF2B5EF4-FFF2-40B4-BE49-F238E27FC236}">
                <a16:creationId xmlns:a16="http://schemas.microsoft.com/office/drawing/2014/main" id="{BA849E67-05F9-4033-B033-74D6B8C8E77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DFAAC6AA-CFFB-438F-9327-DDB023E2E149}"/>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5" name="Title 4">
            <a:extLst>
              <a:ext uri="{FF2B5EF4-FFF2-40B4-BE49-F238E27FC236}">
                <a16:creationId xmlns:a16="http://schemas.microsoft.com/office/drawing/2014/main" id="{BA4960CB-ABA7-4442-AB15-FE444F23C63C}"/>
              </a:ext>
            </a:extLst>
          </p:cNvPr>
          <p:cNvSpPr>
            <a:spLocks noGrp="1"/>
          </p:cNvSpPr>
          <p:nvPr>
            <p:ph type="title"/>
          </p:nvPr>
        </p:nvSpPr>
        <p:spPr/>
        <p:txBody>
          <a:bodyPr/>
          <a:lstStyle/>
          <a:p>
            <a:r>
              <a:rPr lang="en-US"/>
              <a:t>Click to edit Master title style</a:t>
            </a:r>
          </a:p>
        </p:txBody>
      </p:sp>
    </p:spTree>
    <p:extLst>
      <p:ext uri="{BB962C8B-B14F-4D97-AF65-F5344CB8AC3E}">
        <p14:creationId xmlns:p14="http://schemas.microsoft.com/office/powerpoint/2010/main" val="26951980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8348291-9C7D-407E-8D07-FA3A323EA973}"/>
              </a:ext>
            </a:extLst>
          </p:cNvPr>
          <p:cNvSpPr>
            <a:spLocks noGrp="1"/>
          </p:cNvSpPr>
          <p:nvPr>
            <p:ph type="body" idx="1"/>
          </p:nvPr>
        </p:nvSpPr>
        <p:spPr>
          <a:xfrm>
            <a:off x="5184648" y="758952"/>
            <a:ext cx="6245352"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1A192D2-8BA6-4A4D-814D-AD37A2A10AC8}"/>
              </a:ext>
            </a:extLst>
          </p:cNvPr>
          <p:cNvSpPr>
            <a:spLocks noGrp="1"/>
          </p:cNvSpPr>
          <p:nvPr>
            <p:ph sz="half" idx="2"/>
          </p:nvPr>
        </p:nvSpPr>
        <p:spPr>
          <a:xfrm>
            <a:off x="5190323" y="1377198"/>
            <a:ext cx="6239675"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id="{586FD4BC-C948-41C4-BA24-5D26147E1C97}"/>
              </a:ext>
            </a:extLst>
          </p:cNvPr>
          <p:cNvSpPr>
            <a:spLocks noGrp="1"/>
          </p:cNvSpPr>
          <p:nvPr>
            <p:ph type="body" sz="quarter" idx="3"/>
          </p:nvPr>
        </p:nvSpPr>
        <p:spPr>
          <a:xfrm>
            <a:off x="5184647" y="3319548"/>
            <a:ext cx="6245351" cy="548640"/>
          </a:xfrm>
        </p:spPr>
        <p:txBody>
          <a:bodyPr anchor="b"/>
          <a:lstStyle>
            <a:lvl1pPr marL="0" indent="0">
              <a:buNone/>
              <a:defRPr sz="22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12E359C-F73D-4F1B-9F9A-6D628567105D}"/>
              </a:ext>
            </a:extLst>
          </p:cNvPr>
          <p:cNvSpPr>
            <a:spLocks noGrp="1"/>
          </p:cNvSpPr>
          <p:nvPr>
            <p:ph sz="quarter" idx="4"/>
          </p:nvPr>
        </p:nvSpPr>
        <p:spPr>
          <a:xfrm>
            <a:off x="5184646" y="3932372"/>
            <a:ext cx="6245352" cy="1828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10" name="Title 9">
            <a:extLst>
              <a:ext uri="{FF2B5EF4-FFF2-40B4-BE49-F238E27FC236}">
                <a16:creationId xmlns:a16="http://schemas.microsoft.com/office/drawing/2014/main" id="{D76B63AE-38FF-40DD-A543-32DD98E6BDB2}"/>
              </a:ext>
            </a:extLst>
          </p:cNvPr>
          <p:cNvSpPr>
            <a:spLocks noGrp="1"/>
          </p:cNvSpPr>
          <p:nvPr>
            <p:ph type="title"/>
          </p:nvPr>
        </p:nvSpPr>
        <p:spPr/>
        <p:txBody>
          <a:bodyPr/>
          <a:lstStyle/>
          <a:p>
            <a:r>
              <a:rPr lang="en-US"/>
              <a:t>Click to edit Master title style</a:t>
            </a:r>
            <a:endParaRPr lang="en-US" dirty="0"/>
          </a:p>
        </p:txBody>
      </p:sp>
      <p:sp>
        <p:nvSpPr>
          <p:cNvPr id="12" name="Date Placeholder 11">
            <a:extLst>
              <a:ext uri="{FF2B5EF4-FFF2-40B4-BE49-F238E27FC236}">
                <a16:creationId xmlns:a16="http://schemas.microsoft.com/office/drawing/2014/main" id="{C686C0EB-E082-4BAB-99E8-B42F3C28B20F}"/>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13" name="Footer Placeholder 12">
            <a:extLst>
              <a:ext uri="{FF2B5EF4-FFF2-40B4-BE49-F238E27FC236}">
                <a16:creationId xmlns:a16="http://schemas.microsoft.com/office/drawing/2014/main" id="{B3CB0152-BA1F-48C7-A66F-3ADB51C94B97}"/>
              </a:ext>
            </a:extLst>
          </p:cNvPr>
          <p:cNvSpPr>
            <a:spLocks noGrp="1"/>
          </p:cNvSpPr>
          <p:nvPr>
            <p:ph type="ftr" sz="quarter" idx="11"/>
          </p:nvPr>
        </p:nvSpPr>
        <p:spPr/>
        <p:txBody>
          <a:bodyPr/>
          <a:lstStyle/>
          <a:p>
            <a:pPr algn="l"/>
            <a:endParaRPr lang="en-US" dirty="0"/>
          </a:p>
        </p:txBody>
      </p:sp>
      <p:sp>
        <p:nvSpPr>
          <p:cNvPr id="14" name="Slide Number Placeholder 13">
            <a:extLst>
              <a:ext uri="{FF2B5EF4-FFF2-40B4-BE49-F238E27FC236}">
                <a16:creationId xmlns:a16="http://schemas.microsoft.com/office/drawing/2014/main" id="{BD1C21B3-5CF6-415F-8295-EED3DF5CB55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38149333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D470D5-4EB9-4410-A8AE-6D85F19239FF}"/>
              </a:ext>
            </a:extLst>
          </p:cNvPr>
          <p:cNvSpPr>
            <a:spLocks noGrp="1"/>
          </p:cNvSpPr>
          <p:nvPr>
            <p:ph type="title"/>
          </p:nvPr>
        </p:nvSpPr>
        <p:spPr/>
        <p:txBody>
          <a:bodyPr/>
          <a:lstStyle/>
          <a:p>
            <a:r>
              <a:rPr lang="en-US"/>
              <a:t>Click to edit Master title style</a:t>
            </a:r>
          </a:p>
        </p:txBody>
      </p:sp>
      <p:sp>
        <p:nvSpPr>
          <p:cNvPr id="6" name="Date Placeholder 5">
            <a:extLst>
              <a:ext uri="{FF2B5EF4-FFF2-40B4-BE49-F238E27FC236}">
                <a16:creationId xmlns:a16="http://schemas.microsoft.com/office/drawing/2014/main" id="{5887FB59-BA77-4864-B9E8-994851250CB4}"/>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7" name="Footer Placeholder 6">
            <a:extLst>
              <a:ext uri="{FF2B5EF4-FFF2-40B4-BE49-F238E27FC236}">
                <a16:creationId xmlns:a16="http://schemas.microsoft.com/office/drawing/2014/main" id="{B6F0BC0B-BA67-455B-B567-1473DF0628BE}"/>
              </a:ext>
            </a:extLst>
          </p:cNvPr>
          <p:cNvSpPr>
            <a:spLocks noGrp="1"/>
          </p:cNvSpPr>
          <p:nvPr>
            <p:ph type="ftr" sz="quarter" idx="11"/>
          </p:nvPr>
        </p:nvSpPr>
        <p:spPr/>
        <p:txBody>
          <a:bodyPr/>
          <a:lstStyle/>
          <a:p>
            <a:pPr algn="l"/>
            <a:endParaRPr lang="en-US" dirty="0"/>
          </a:p>
        </p:txBody>
      </p:sp>
      <p:sp>
        <p:nvSpPr>
          <p:cNvPr id="8" name="Slide Number Placeholder 7">
            <a:extLst>
              <a:ext uri="{FF2B5EF4-FFF2-40B4-BE49-F238E27FC236}">
                <a16:creationId xmlns:a16="http://schemas.microsoft.com/office/drawing/2014/main" id="{2CF0BCF3-6FB5-4529-AA6A-A31467351EF5}"/>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119752368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4BF1315B-6865-4A5A-91C1-B75339038903}"/>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6" name="Footer Placeholder 5">
            <a:extLst>
              <a:ext uri="{FF2B5EF4-FFF2-40B4-BE49-F238E27FC236}">
                <a16:creationId xmlns:a16="http://schemas.microsoft.com/office/drawing/2014/main" id="{DD536720-08C7-43DE-8EB5-CAB52D0E96B1}"/>
              </a:ext>
            </a:extLst>
          </p:cNvPr>
          <p:cNvSpPr>
            <a:spLocks noGrp="1"/>
          </p:cNvSpPr>
          <p:nvPr>
            <p:ph type="ftr" sz="quarter" idx="11"/>
          </p:nvPr>
        </p:nvSpPr>
        <p:spPr/>
        <p:txBody>
          <a:bodyPr/>
          <a:lstStyle/>
          <a:p>
            <a:pPr algn="l"/>
            <a:endParaRPr lang="en-US" dirty="0"/>
          </a:p>
        </p:txBody>
      </p:sp>
      <p:sp>
        <p:nvSpPr>
          <p:cNvPr id="7" name="Slide Number Placeholder 6">
            <a:extLst>
              <a:ext uri="{FF2B5EF4-FFF2-40B4-BE49-F238E27FC236}">
                <a16:creationId xmlns:a16="http://schemas.microsoft.com/office/drawing/2014/main" id="{6D2477AF-B012-491C-AE42-22DE1203BE8D}"/>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7265189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DED183AC-72A9-43F5-A1B3-1D7A6A4C7EEB}"/>
              </a:ext>
            </a:extLst>
          </p:cNvPr>
          <p:cNvSpPr>
            <a:spLocks noGrp="1"/>
          </p:cNvSpPr>
          <p:nvPr>
            <p:ph idx="1"/>
          </p:nvPr>
        </p:nvSpPr>
        <p:spPr>
          <a:xfrm>
            <a:off x="5183188" y="758951"/>
            <a:ext cx="6245352" cy="4754881"/>
          </a:xfrm>
        </p:spPr>
        <p:txBody>
          <a:bodyPr>
            <a:normAutofit/>
          </a:bodyPr>
          <a:lstStyle>
            <a:lvl1pPr>
              <a:defRPr sz="2000"/>
            </a:lvl1pPr>
            <a:lvl2pPr>
              <a:defRPr sz="1800"/>
            </a:lvl2pPr>
            <a:lvl3pPr>
              <a:defRPr sz="1600"/>
            </a:lvl3pPr>
            <a:lvl4pPr>
              <a:defRPr sz="1400"/>
            </a:lvl4pPr>
            <a:lvl5pPr>
              <a:defRPr sz="14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a:extLst>
              <a:ext uri="{FF2B5EF4-FFF2-40B4-BE49-F238E27FC236}">
                <a16:creationId xmlns:a16="http://schemas.microsoft.com/office/drawing/2014/main" id="{C4045592-52ED-4270-ACBB-BCC528DAC407}"/>
              </a:ext>
            </a:extLst>
          </p:cNvPr>
          <p:cNvSpPr>
            <a:spLocks noGrp="1"/>
          </p:cNvSpPr>
          <p:nvPr>
            <p:ph type="body" sz="half" idx="2"/>
          </p:nvPr>
        </p:nvSpPr>
        <p:spPr>
          <a:xfrm>
            <a:off x="758953" y="3815080"/>
            <a:ext cx="3831336" cy="1698752"/>
          </a:xfrm>
        </p:spPr>
        <p:txBody>
          <a:bodyPr>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99A93518-F9B5-418F-9883-BEF8359B045A}"/>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10" name="Footer Placeholder 9">
            <a:extLst>
              <a:ext uri="{FF2B5EF4-FFF2-40B4-BE49-F238E27FC236}">
                <a16:creationId xmlns:a16="http://schemas.microsoft.com/office/drawing/2014/main" id="{27B9FFE7-C4AB-425B-9B56-E412C72212A0}"/>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59231052-EBA8-4781-B28A-2FEA8BE523F3}"/>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CBDBF9E7-F686-4FA1-9BA5-69BDD014B0D3}"/>
              </a:ext>
            </a:extLst>
          </p:cNvPr>
          <p:cNvSpPr>
            <a:spLocks noGrp="1"/>
          </p:cNvSpPr>
          <p:nvPr>
            <p:ph type="title"/>
          </p:nvPr>
        </p:nvSpPr>
        <p:spPr>
          <a:xfrm>
            <a:off x="758952" y="758952"/>
            <a:ext cx="3831336" cy="2930179"/>
          </a:xfrm>
        </p:spPr>
        <p:txBody>
          <a:bodyPr/>
          <a:lstStyle/>
          <a:p>
            <a:r>
              <a:rPr lang="en-US"/>
              <a:t>Click to edit Master title style</a:t>
            </a:r>
            <a:endParaRPr lang="en-US" dirty="0"/>
          </a:p>
        </p:txBody>
      </p:sp>
    </p:spTree>
    <p:extLst>
      <p:ext uri="{BB962C8B-B14F-4D97-AF65-F5344CB8AC3E}">
        <p14:creationId xmlns:p14="http://schemas.microsoft.com/office/powerpoint/2010/main" val="103892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D116CF06-B27C-4DC4-981D-38E31997BD16}"/>
              </a:ext>
            </a:extLst>
          </p:cNvPr>
          <p:cNvSpPr>
            <a:spLocks noGrp="1"/>
          </p:cNvSpPr>
          <p:nvPr>
            <p:ph type="pic" idx="1"/>
          </p:nvPr>
        </p:nvSpPr>
        <p:spPr>
          <a:xfrm>
            <a:off x="5183188" y="758951"/>
            <a:ext cx="6245352" cy="4754881"/>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id="{E1976E66-2CB3-4F47-97F6-077C42818316}"/>
              </a:ext>
            </a:extLst>
          </p:cNvPr>
          <p:cNvSpPr>
            <a:spLocks noGrp="1"/>
          </p:cNvSpPr>
          <p:nvPr>
            <p:ph type="body" sz="half" idx="2"/>
          </p:nvPr>
        </p:nvSpPr>
        <p:spPr>
          <a:xfrm>
            <a:off x="758952" y="3794760"/>
            <a:ext cx="3831336" cy="1719072"/>
          </a:xfrm>
        </p:spPr>
        <p:txBody>
          <a:bodyPr>
            <a:normAutofit/>
          </a:bodyPr>
          <a:lstStyle>
            <a:lvl1pPr marL="0" indent="0">
              <a:buNone/>
              <a:defRPr sz="2000" baseline="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9" name="Date Placeholder 8">
            <a:extLst>
              <a:ext uri="{FF2B5EF4-FFF2-40B4-BE49-F238E27FC236}">
                <a16:creationId xmlns:a16="http://schemas.microsoft.com/office/drawing/2014/main" id="{71414C9F-CBBD-4D5E-A831-BC0CDFEBCEF3}"/>
              </a:ext>
            </a:extLst>
          </p:cNvPr>
          <p:cNvSpPr>
            <a:spLocks noGrp="1"/>
          </p:cNvSpPr>
          <p:nvPr>
            <p:ph type="dt" sz="half" idx="10"/>
          </p:nvPr>
        </p:nvSpPr>
        <p:spPr/>
        <p:txBody>
          <a:bodyPr/>
          <a:lstStyle/>
          <a:p>
            <a:pPr algn="r"/>
            <a:fld id="{53BEF823-48A5-43FC-BE03-E79964288B41}" type="datetimeFigureOut">
              <a:rPr lang="en-US" smtClean="0"/>
              <a:pPr algn="r"/>
              <a:t>6/10/2021</a:t>
            </a:fld>
            <a:endParaRPr lang="en-US" dirty="0"/>
          </a:p>
        </p:txBody>
      </p:sp>
      <p:sp>
        <p:nvSpPr>
          <p:cNvPr id="10" name="Footer Placeholder 9">
            <a:extLst>
              <a:ext uri="{FF2B5EF4-FFF2-40B4-BE49-F238E27FC236}">
                <a16:creationId xmlns:a16="http://schemas.microsoft.com/office/drawing/2014/main" id="{F58DC0C8-B580-442D-8DAC-4F0F869B1F11}"/>
              </a:ext>
            </a:extLst>
          </p:cNvPr>
          <p:cNvSpPr>
            <a:spLocks noGrp="1"/>
          </p:cNvSpPr>
          <p:nvPr>
            <p:ph type="ftr" sz="quarter" idx="11"/>
          </p:nvPr>
        </p:nvSpPr>
        <p:spPr/>
        <p:txBody>
          <a:bodyPr/>
          <a:lstStyle/>
          <a:p>
            <a:pPr algn="l"/>
            <a:endParaRPr lang="en-US" dirty="0"/>
          </a:p>
        </p:txBody>
      </p:sp>
      <p:sp>
        <p:nvSpPr>
          <p:cNvPr id="11" name="Slide Number Placeholder 10">
            <a:extLst>
              <a:ext uri="{FF2B5EF4-FFF2-40B4-BE49-F238E27FC236}">
                <a16:creationId xmlns:a16="http://schemas.microsoft.com/office/drawing/2014/main" id="{1B0D29E8-DFEE-49AB-83AF-85FF25252A3C}"/>
              </a:ext>
            </a:extLst>
          </p:cNvPr>
          <p:cNvSpPr>
            <a:spLocks noGrp="1"/>
          </p:cNvSpPr>
          <p:nvPr>
            <p:ph type="sldNum" sz="quarter" idx="12"/>
          </p:nvPr>
        </p:nvSpPr>
        <p:spPr/>
        <p:txBody>
          <a:bodyPr/>
          <a:lstStyle/>
          <a:p>
            <a:pPr algn="ctr"/>
            <a:fld id="{D79E6812-DF0E-4B88-AFAA-EAC7168F54C0}" type="slidenum">
              <a:rPr lang="en-US" smtClean="0"/>
              <a:pPr algn="ctr"/>
              <a:t>‹#›</a:t>
            </a:fld>
            <a:endParaRPr lang="en-US" dirty="0"/>
          </a:p>
        </p:txBody>
      </p:sp>
      <p:sp>
        <p:nvSpPr>
          <p:cNvPr id="2" name="Title 1">
            <a:extLst>
              <a:ext uri="{FF2B5EF4-FFF2-40B4-BE49-F238E27FC236}">
                <a16:creationId xmlns:a16="http://schemas.microsoft.com/office/drawing/2014/main" id="{D0EAAF1B-6B6E-4D37-8F57-E403C6371A00}"/>
              </a:ext>
            </a:extLst>
          </p:cNvPr>
          <p:cNvSpPr>
            <a:spLocks noGrp="1"/>
          </p:cNvSpPr>
          <p:nvPr>
            <p:ph type="title"/>
          </p:nvPr>
        </p:nvSpPr>
        <p:spPr>
          <a:xfrm>
            <a:off x="758952" y="758952"/>
            <a:ext cx="3831336" cy="2926080"/>
          </a:xfrm>
        </p:spPr>
        <p:txBody>
          <a:bodyPr/>
          <a:lstStyle/>
          <a:p>
            <a:r>
              <a:rPr lang="en-US"/>
              <a:t>Click to edit Master title style</a:t>
            </a:r>
            <a:endParaRPr lang="en-US" dirty="0"/>
          </a:p>
        </p:txBody>
      </p:sp>
    </p:spTree>
    <p:extLst>
      <p:ext uri="{BB962C8B-B14F-4D97-AF65-F5344CB8AC3E}">
        <p14:creationId xmlns:p14="http://schemas.microsoft.com/office/powerpoint/2010/main" val="206536972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8" name="Freeform 6" title="Page Number Shape">
            <a:extLst>
              <a:ext uri="{FF2B5EF4-FFF2-40B4-BE49-F238E27FC236}">
                <a16:creationId xmlns:a16="http://schemas.microsoft.com/office/drawing/2014/main" id="{72411438-92A5-42B0-9C54-EA4FB32ACB5E}"/>
              </a:ext>
            </a:extLst>
          </p:cNvPr>
          <p:cNvSpPr/>
          <p:nvPr/>
        </p:nvSpPr>
        <p:spPr bwMode="auto">
          <a:xfrm>
            <a:off x="11784011" y="5778801"/>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
        <p:nvSpPr>
          <p:cNvPr id="2" name="Title Placeholder 1">
            <a:extLst>
              <a:ext uri="{FF2B5EF4-FFF2-40B4-BE49-F238E27FC236}">
                <a16:creationId xmlns:a16="http://schemas.microsoft.com/office/drawing/2014/main" id="{0D56E4D8-47B6-4DEC-BD29-B3B6ED4CC739}"/>
              </a:ext>
            </a:extLst>
          </p:cNvPr>
          <p:cNvSpPr>
            <a:spLocks noGrp="1"/>
          </p:cNvSpPr>
          <p:nvPr>
            <p:ph type="title"/>
          </p:nvPr>
        </p:nvSpPr>
        <p:spPr>
          <a:xfrm>
            <a:off x="758952" y="758952"/>
            <a:ext cx="3831336" cy="475488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id="{3F0F5D4C-4873-4052-A294-99CCB9421C4A}"/>
              </a:ext>
            </a:extLst>
          </p:cNvPr>
          <p:cNvSpPr>
            <a:spLocks noGrp="1"/>
          </p:cNvSpPr>
          <p:nvPr>
            <p:ph type="body" idx="1"/>
          </p:nvPr>
        </p:nvSpPr>
        <p:spPr>
          <a:xfrm>
            <a:off x="5184648" y="758952"/>
            <a:ext cx="6245352" cy="4754880"/>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id="{241D62B3-3490-46B4-A10E-33FCE4A1FBB5}"/>
              </a:ext>
            </a:extLst>
          </p:cNvPr>
          <p:cNvSpPr>
            <a:spLocks noGrp="1"/>
          </p:cNvSpPr>
          <p:nvPr>
            <p:ph type="dt" sz="half" idx="2"/>
          </p:nvPr>
        </p:nvSpPr>
        <p:spPr>
          <a:xfrm>
            <a:off x="7616952" y="6007608"/>
            <a:ext cx="3813048" cy="365125"/>
          </a:xfrm>
          <a:prstGeom prst="rect">
            <a:avLst/>
          </a:prstGeom>
        </p:spPr>
        <p:txBody>
          <a:bodyPr vert="horz" lIns="91440" tIns="45720" rIns="91440" bIns="45720" rtlCol="0" anchor="ctr"/>
          <a:lstStyle>
            <a:lvl1pPr algn="r">
              <a:defRPr sz="1000" spc="50" baseline="0">
                <a:solidFill>
                  <a:schemeClr val="tx1">
                    <a:lumMod val="85000"/>
                    <a:lumOff val="15000"/>
                  </a:schemeClr>
                </a:solidFill>
              </a:defRPr>
            </a:lvl1pPr>
          </a:lstStyle>
          <a:p>
            <a:pPr algn="r"/>
            <a:fld id="{53BEF823-48A5-43FC-BE03-E79964288B41}" type="datetimeFigureOut">
              <a:rPr lang="en-US" smtClean="0"/>
              <a:pPr algn="r"/>
              <a:t>6/10/2021</a:t>
            </a:fld>
            <a:endParaRPr lang="en-US" dirty="0"/>
          </a:p>
        </p:txBody>
      </p:sp>
      <p:sp>
        <p:nvSpPr>
          <p:cNvPr id="5" name="Footer Placeholder 4">
            <a:extLst>
              <a:ext uri="{FF2B5EF4-FFF2-40B4-BE49-F238E27FC236}">
                <a16:creationId xmlns:a16="http://schemas.microsoft.com/office/drawing/2014/main" id="{97424CB1-7D5F-4F52-9F99-7068F5819E8C}"/>
              </a:ext>
            </a:extLst>
          </p:cNvPr>
          <p:cNvSpPr>
            <a:spLocks noGrp="1"/>
          </p:cNvSpPr>
          <p:nvPr>
            <p:ph type="ftr" sz="quarter" idx="3"/>
          </p:nvPr>
        </p:nvSpPr>
        <p:spPr>
          <a:xfrm>
            <a:off x="758952" y="6007608"/>
            <a:ext cx="3831336" cy="365125"/>
          </a:xfrm>
          <a:prstGeom prst="rect">
            <a:avLst/>
          </a:prstGeom>
        </p:spPr>
        <p:txBody>
          <a:bodyPr vert="horz" lIns="91440" tIns="45720" rIns="91440" bIns="45720" rtlCol="0" anchor="ctr"/>
          <a:lstStyle>
            <a:lvl1pPr algn="l">
              <a:defRPr sz="1000" spc="50" baseline="0">
                <a:solidFill>
                  <a:schemeClr val="tx1">
                    <a:lumMod val="85000"/>
                    <a:lumOff val="15000"/>
                  </a:schemeClr>
                </a:solidFill>
              </a:defRPr>
            </a:lvl1pPr>
          </a:lstStyle>
          <a:p>
            <a:pPr algn="l"/>
            <a:endParaRPr lang="en-US" dirty="0"/>
          </a:p>
        </p:txBody>
      </p:sp>
      <p:sp>
        <p:nvSpPr>
          <p:cNvPr id="6" name="Slide Number Placeholder 5">
            <a:extLst>
              <a:ext uri="{FF2B5EF4-FFF2-40B4-BE49-F238E27FC236}">
                <a16:creationId xmlns:a16="http://schemas.microsoft.com/office/drawing/2014/main" id="{1A1F9CC9-1431-4569-B2F1-D04814955381}"/>
              </a:ext>
            </a:extLst>
          </p:cNvPr>
          <p:cNvSpPr>
            <a:spLocks noGrp="1"/>
          </p:cNvSpPr>
          <p:nvPr>
            <p:ph type="sldNum" sz="quarter" idx="4"/>
          </p:nvPr>
        </p:nvSpPr>
        <p:spPr>
          <a:xfrm>
            <a:off x="11786616" y="6007608"/>
            <a:ext cx="411480" cy="365125"/>
          </a:xfrm>
          <a:prstGeom prst="rect">
            <a:avLst/>
          </a:prstGeom>
        </p:spPr>
        <p:txBody>
          <a:bodyPr vert="horz" lIns="45720" tIns="45720" rIns="45720" bIns="45720" rtlCol="0" anchor="ctr"/>
          <a:lstStyle>
            <a:lvl1pPr algn="r">
              <a:defRPr sz="900" b="1">
                <a:solidFill>
                  <a:schemeClr val="bg1"/>
                </a:solidFill>
              </a:defRPr>
            </a:lvl1pPr>
          </a:lstStyle>
          <a:p>
            <a:pPr algn="ctr"/>
            <a:fld id="{D79E6812-DF0E-4B88-AFAA-EAC7168F54C0}" type="slidenum">
              <a:rPr lang="en-US" smtClean="0"/>
              <a:pPr algn="ctr"/>
              <a:t>‹#›</a:t>
            </a:fld>
            <a:endParaRPr lang="en-US" dirty="0"/>
          </a:p>
        </p:txBody>
      </p:sp>
    </p:spTree>
    <p:extLst>
      <p:ext uri="{BB962C8B-B14F-4D97-AF65-F5344CB8AC3E}">
        <p14:creationId xmlns:p14="http://schemas.microsoft.com/office/powerpoint/2010/main" val="2249780906"/>
      </p:ext>
    </p:extLst>
  </p:cSld>
  <p:clrMap bg1="lt1" tx1="dk1" bg2="lt2" tx2="dk2" accent1="accent1" accent2="accent2" accent3="accent3" accent4="accent4" accent5="accent5" accent6="accent6" hlink="hlink" folHlink="folHlink"/>
  <p:sldLayoutIdLst>
    <p:sldLayoutId id="2147483771" r:id="rId1"/>
    <p:sldLayoutId id="2147483772" r:id="rId2"/>
    <p:sldLayoutId id="2147483773" r:id="rId3"/>
    <p:sldLayoutId id="2147483774" r:id="rId4"/>
    <p:sldLayoutId id="2147483775" r:id="rId5"/>
    <p:sldLayoutId id="2147483769" r:id="rId6"/>
    <p:sldLayoutId id="2147483765" r:id="rId7"/>
    <p:sldLayoutId id="2147483766" r:id="rId8"/>
    <p:sldLayoutId id="2147483767" r:id="rId9"/>
    <p:sldLayoutId id="2147483768" r:id="rId10"/>
    <p:sldLayoutId id="2147483770" r:id="rId11"/>
  </p:sldLayoutIdLst>
  <p:txStyles>
    <p:titleStyle>
      <a:lvl1pPr algn="l" defTabSz="914400" rtl="0" eaLnBrk="1" latinLnBrk="0" hangingPunct="1">
        <a:lnSpc>
          <a:spcPct val="90000"/>
        </a:lnSpc>
        <a:spcBef>
          <a:spcPct val="0"/>
        </a:spcBef>
        <a:buNone/>
        <a:defRPr sz="6000" i="1" kern="1200" spc="100" baseline="0">
          <a:solidFill>
            <a:schemeClr val="tx1">
              <a:lumMod val="85000"/>
              <a:lumOff val="15000"/>
            </a:schemeClr>
          </a:solidFill>
          <a:latin typeface="+mj-lt"/>
          <a:ea typeface="+mj-ea"/>
          <a:cs typeface="+mj-cs"/>
        </a:defRPr>
      </a:lvl1pPr>
    </p:titleStyle>
    <p:bodyStyle>
      <a:lvl1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2000" kern="1200">
          <a:solidFill>
            <a:schemeClr val="tx1">
              <a:lumMod val="85000"/>
              <a:lumOff val="15000"/>
            </a:schemeClr>
          </a:solidFill>
          <a:latin typeface="+mn-lt"/>
          <a:ea typeface="+mn-ea"/>
          <a:cs typeface="+mn-cs"/>
        </a:defRPr>
      </a:lvl1pPr>
      <a:lvl2pPr marL="182880" indent="0" algn="l" defTabSz="914400" rtl="0" eaLnBrk="1" latinLnBrk="0" hangingPunct="1">
        <a:lnSpc>
          <a:spcPct val="110000"/>
        </a:lnSpc>
        <a:spcBef>
          <a:spcPts val="400"/>
        </a:spcBef>
        <a:spcAft>
          <a:spcPts val="400"/>
        </a:spcAft>
        <a:buClrTx/>
        <a:buFont typeface="Arial" panose="020B0604020202020204" pitchFamily="34" charset="0"/>
        <a:buNone/>
        <a:defRPr sz="1800" i="1" kern="1200">
          <a:solidFill>
            <a:schemeClr val="tx1">
              <a:lumMod val="85000"/>
              <a:lumOff val="15000"/>
            </a:schemeClr>
          </a:solidFill>
          <a:latin typeface="+mn-lt"/>
          <a:ea typeface="+mn-ea"/>
          <a:cs typeface="+mn-cs"/>
        </a:defRPr>
      </a:lvl2pPr>
      <a:lvl3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600" kern="1200">
          <a:solidFill>
            <a:schemeClr val="tx1">
              <a:lumMod val="85000"/>
              <a:lumOff val="15000"/>
            </a:schemeClr>
          </a:solidFill>
          <a:latin typeface="+mn-lt"/>
          <a:ea typeface="+mn-ea"/>
          <a:cs typeface="+mn-cs"/>
        </a:defRPr>
      </a:lvl3pPr>
      <a:lvl4pPr marL="182880" indent="0" algn="l" defTabSz="914400" rtl="0" eaLnBrk="1" latinLnBrk="0" hangingPunct="1">
        <a:lnSpc>
          <a:spcPct val="110000"/>
        </a:lnSpc>
        <a:spcBef>
          <a:spcPts val="400"/>
        </a:spcBef>
        <a:spcAft>
          <a:spcPts val="400"/>
        </a:spcAft>
        <a:buClrTx/>
        <a:buFont typeface="Arial" panose="020B0604020202020204" pitchFamily="34" charset="0"/>
        <a:buNone/>
        <a:defRPr sz="1400" i="1" kern="1200">
          <a:solidFill>
            <a:schemeClr val="tx1">
              <a:lumMod val="85000"/>
              <a:lumOff val="15000"/>
            </a:schemeClr>
          </a:solidFill>
          <a:latin typeface="+mn-lt"/>
          <a:ea typeface="+mn-ea"/>
          <a:cs typeface="+mn-cs"/>
        </a:defRPr>
      </a:lvl4pPr>
      <a:lvl5pPr marL="182880" indent="-182880" algn="l" defTabSz="914400" rtl="0" eaLnBrk="1" latinLnBrk="0" hangingPunct="1">
        <a:lnSpc>
          <a:spcPct val="110000"/>
        </a:lnSpc>
        <a:spcBef>
          <a:spcPts val="400"/>
        </a:spcBef>
        <a:spcAft>
          <a:spcPts val="400"/>
        </a:spcAft>
        <a:buClrTx/>
        <a:buFont typeface="Arial" panose="020B0604020202020204" pitchFamily="34" charset="0"/>
        <a:buChar char="•"/>
        <a:defRPr sz="1400" kern="1200">
          <a:solidFill>
            <a:schemeClr val="tx1">
              <a:lumMod val="85000"/>
              <a:lumOff val="15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9.png"/><Relationship Id="rId1" Type="http://schemas.openxmlformats.org/officeDocument/2006/relationships/slideLayout" Target="../slideLayouts/slideLayout2.xml"/><Relationship Id="rId4" Type="http://schemas.openxmlformats.org/officeDocument/2006/relationships/image" Target="../media/image21.svg"/></Relationships>
</file>

<file path=ppt/slides/_rels/slide11.xml.rels><?xml version="1.0" encoding="UTF-8" standalone="yes"?>
<Relationships xmlns="http://schemas.openxmlformats.org/package/2006/relationships"><Relationship Id="rId3" Type="http://schemas.openxmlformats.org/officeDocument/2006/relationships/image" Target="../media/image23.svg"/><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5.jpeg"/><Relationship Id="rId2" Type="http://schemas.openxmlformats.org/officeDocument/2006/relationships/image" Target="../media/image24.jpeg"/><Relationship Id="rId1" Type="http://schemas.openxmlformats.org/officeDocument/2006/relationships/slideLayout" Target="../slideLayouts/slideLayout2.xml"/><Relationship Id="rId4" Type="http://schemas.openxmlformats.org/officeDocument/2006/relationships/image" Target="../media/image26.jpeg"/></Relationships>
</file>

<file path=ppt/slides/_rels/slide13.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28.png"/><Relationship Id="rId4" Type="http://schemas.openxmlformats.org/officeDocument/2006/relationships/image" Target="../media/image21.sv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0.jpeg"/><Relationship Id="rId2" Type="http://schemas.openxmlformats.org/officeDocument/2006/relationships/image" Target="../media/image29.jpeg"/><Relationship Id="rId1" Type="http://schemas.openxmlformats.org/officeDocument/2006/relationships/slideLayout" Target="../slideLayouts/slideLayout2.xml"/><Relationship Id="rId4" Type="http://schemas.openxmlformats.org/officeDocument/2006/relationships/image" Target="../media/image31.jpeg"/></Relationships>
</file>

<file path=ppt/slides/_rels/slide16.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2.xml"/><Relationship Id="rId4" Type="http://schemas.openxmlformats.org/officeDocument/2006/relationships/image" Target="../media/image34.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6.jpeg"/><Relationship Id="rId2" Type="http://schemas.openxmlformats.org/officeDocument/2006/relationships/image" Target="../media/image35.jpeg"/><Relationship Id="rId1" Type="http://schemas.openxmlformats.org/officeDocument/2006/relationships/slideLayout" Target="../slideLayouts/slideLayout2.xml"/><Relationship Id="rId4" Type="http://schemas.openxmlformats.org/officeDocument/2006/relationships/image" Target="../media/image37.jpeg"/></Relationships>
</file>

<file path=ppt/slides/_rels/slide19.xml.rels><?xml version="1.0" encoding="UTF-8" standalone="yes"?>
<Relationships xmlns="http://schemas.openxmlformats.org/package/2006/relationships"><Relationship Id="rId3" Type="http://schemas.openxmlformats.org/officeDocument/2006/relationships/image" Target="../media/image39.png"/><Relationship Id="rId2" Type="http://schemas.openxmlformats.org/officeDocument/2006/relationships/image" Target="../media/image38.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1.jpeg"/><Relationship Id="rId2" Type="http://schemas.openxmlformats.org/officeDocument/2006/relationships/image" Target="../media/image40.jpeg"/><Relationship Id="rId1" Type="http://schemas.openxmlformats.org/officeDocument/2006/relationships/slideLayout" Target="../slideLayouts/slideLayout2.xml"/><Relationship Id="rId4" Type="http://schemas.openxmlformats.org/officeDocument/2006/relationships/image" Target="../media/image42.jpeg"/></Relationships>
</file>

<file path=ppt/slides/_rels/slide22.xml.rels><?xml version="1.0" encoding="UTF-8" standalone="yes"?>
<Relationships xmlns="http://schemas.openxmlformats.org/package/2006/relationships"><Relationship Id="rId3" Type="http://schemas.openxmlformats.org/officeDocument/2006/relationships/image" Target="../media/image44.png"/><Relationship Id="rId2" Type="http://schemas.openxmlformats.org/officeDocument/2006/relationships/image" Target="../media/image43.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46.jpeg"/><Relationship Id="rId2" Type="http://schemas.openxmlformats.org/officeDocument/2006/relationships/image" Target="../media/image45.jpeg"/><Relationship Id="rId1" Type="http://schemas.openxmlformats.org/officeDocument/2006/relationships/slideLayout" Target="../slideLayouts/slideLayout2.xml"/><Relationship Id="rId4" Type="http://schemas.openxmlformats.org/officeDocument/2006/relationships/image" Target="../media/image47.jpeg"/></Relationships>
</file>

<file path=ppt/slides/_rels/slide25.xml.rels><?xml version="1.0" encoding="UTF-8" standalone="yes"?>
<Relationships xmlns="http://schemas.openxmlformats.org/package/2006/relationships"><Relationship Id="rId2" Type="http://schemas.openxmlformats.org/officeDocument/2006/relationships/image" Target="../media/image48.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50.jpeg"/><Relationship Id="rId2" Type="http://schemas.openxmlformats.org/officeDocument/2006/relationships/image" Target="../media/image49.jpeg"/><Relationship Id="rId1" Type="http://schemas.openxmlformats.org/officeDocument/2006/relationships/slideLayout" Target="../slideLayouts/slideLayout2.xml"/><Relationship Id="rId4" Type="http://schemas.openxmlformats.org/officeDocument/2006/relationships/image" Target="../media/image51.jpeg"/></Relationships>
</file>

<file path=ppt/slides/_rels/slide28.xml.rels><?xml version="1.0" encoding="UTF-8" standalone="yes"?>
<Relationships xmlns="http://schemas.openxmlformats.org/package/2006/relationships"><Relationship Id="rId2" Type="http://schemas.openxmlformats.org/officeDocument/2006/relationships/image" Target="../media/image5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svg"/></Relationships>
</file>

<file path=ppt/slides/_rels/slide7.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11.png"/><Relationship Id="rId1" Type="http://schemas.openxmlformats.org/officeDocument/2006/relationships/slideLayout" Target="../slideLayouts/slideLayout2.xml"/><Relationship Id="rId4" Type="http://schemas.openxmlformats.org/officeDocument/2006/relationships/image" Target="../media/image13.svg"/></Relationships>
</file>

<file path=ppt/slides/_rels/slide8.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1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7.jpeg"/><Relationship Id="rId2" Type="http://schemas.openxmlformats.org/officeDocument/2006/relationships/image" Target="../media/image16.jpeg"/><Relationship Id="rId1" Type="http://schemas.openxmlformats.org/officeDocument/2006/relationships/slideLayout" Target="../slideLayouts/slideLayout2.xml"/><Relationship Id="rId4" Type="http://schemas.openxmlformats.org/officeDocument/2006/relationships/image" Target="../media/image18.jpe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F668A17-A364-41FC-8DE4-97C85EA10744}"/>
              </a:ext>
            </a:extLst>
          </p:cNvPr>
          <p:cNvSpPr>
            <a:spLocks noGrp="1"/>
          </p:cNvSpPr>
          <p:nvPr>
            <p:ph type="ctrTitle"/>
          </p:nvPr>
        </p:nvSpPr>
        <p:spPr>
          <a:xfrm>
            <a:off x="5978914" y="893935"/>
            <a:ext cx="5364937" cy="3339390"/>
          </a:xfrm>
        </p:spPr>
        <p:txBody>
          <a:bodyPr anchor="ctr">
            <a:normAutofit/>
          </a:bodyPr>
          <a:lstStyle/>
          <a:p>
            <a:r>
              <a:rPr lang="en-US" sz="6000"/>
              <a:t>Portfolio</a:t>
            </a:r>
          </a:p>
        </p:txBody>
      </p:sp>
      <p:sp>
        <p:nvSpPr>
          <p:cNvPr id="3" name="Subtitle 2">
            <a:extLst>
              <a:ext uri="{FF2B5EF4-FFF2-40B4-BE49-F238E27FC236}">
                <a16:creationId xmlns:a16="http://schemas.microsoft.com/office/drawing/2014/main" id="{BFC94D5D-94B1-43B1-AD05-677FAF4F977F}"/>
              </a:ext>
            </a:extLst>
          </p:cNvPr>
          <p:cNvSpPr>
            <a:spLocks noGrp="1"/>
          </p:cNvSpPr>
          <p:nvPr>
            <p:ph type="subTitle" idx="1"/>
          </p:nvPr>
        </p:nvSpPr>
        <p:spPr>
          <a:xfrm>
            <a:off x="5978915" y="4876803"/>
            <a:ext cx="5364936" cy="909848"/>
          </a:xfrm>
        </p:spPr>
        <p:txBody>
          <a:bodyPr anchor="t">
            <a:normAutofit/>
          </a:bodyPr>
          <a:lstStyle/>
          <a:p>
            <a:r>
              <a:rPr lang="en-US" dirty="0"/>
              <a:t>Baking with Chef Mandy</a:t>
            </a:r>
          </a:p>
        </p:txBody>
      </p:sp>
      <p:pic>
        <p:nvPicPr>
          <p:cNvPr id="4" name="Picture 3" descr="Background pattern&#10;&#10;Description automatically generated">
            <a:extLst>
              <a:ext uri="{FF2B5EF4-FFF2-40B4-BE49-F238E27FC236}">
                <a16:creationId xmlns:a16="http://schemas.microsoft.com/office/drawing/2014/main" id="{0069FF60-1146-4131-B825-9577978CBE0F}"/>
              </a:ext>
            </a:extLst>
          </p:cNvPr>
          <p:cNvPicPr>
            <a:picLocks noChangeAspect="1"/>
          </p:cNvPicPr>
          <p:nvPr/>
        </p:nvPicPr>
        <p:blipFill rotWithShape="1">
          <a:blip r:embed="rId2"/>
          <a:srcRect l="7774" r="16183"/>
          <a:stretch/>
        </p:blipFill>
        <p:spPr>
          <a:xfrm>
            <a:off x="1" y="10"/>
            <a:ext cx="5215066" cy="6857990"/>
          </a:xfrm>
          <a:custGeom>
            <a:avLst/>
            <a:gdLst/>
            <a:ahLst/>
            <a:cxnLst/>
            <a:rect l="l" t="t" r="r" b="b"/>
            <a:pathLst>
              <a:path w="5215066" h="6845983">
                <a:moveTo>
                  <a:pt x="0" y="0"/>
                </a:moveTo>
                <a:lnTo>
                  <a:pt x="3197713" y="0"/>
                </a:lnTo>
                <a:lnTo>
                  <a:pt x="3259787" y="39795"/>
                </a:lnTo>
                <a:cubicBezTo>
                  <a:pt x="4439462" y="836768"/>
                  <a:pt x="5215066" y="2186425"/>
                  <a:pt x="5215066" y="3717234"/>
                </a:cubicBezTo>
                <a:cubicBezTo>
                  <a:pt x="5215066" y="4788800"/>
                  <a:pt x="4835020" y="5771602"/>
                  <a:pt x="4202364" y="6538204"/>
                </a:cubicBezTo>
                <a:lnTo>
                  <a:pt x="3922635" y="6845983"/>
                </a:lnTo>
                <a:lnTo>
                  <a:pt x="0" y="6845983"/>
                </a:lnTo>
                <a:close/>
              </a:path>
            </a:pathLst>
          </a:custGeom>
        </p:spPr>
      </p:pic>
      <p:cxnSp>
        <p:nvCxnSpPr>
          <p:cNvPr id="27" name="Straight Connector 26">
            <a:extLst>
              <a:ext uri="{FF2B5EF4-FFF2-40B4-BE49-F238E27FC236}">
                <a16:creationId xmlns:a16="http://schemas.microsoft.com/office/drawing/2014/main" id="{E3B95BE3-D5B2-4F38-9A01-17866C9FBA6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flipH="1">
            <a:off x="6040331" y="4555071"/>
            <a:ext cx="5303520" cy="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29"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95640421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2000"/>
                                  </p:stCondLst>
                                  <p:iterate type="lt">
                                    <p:tmPct val="10000"/>
                                  </p:iterate>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400"/>
                                        <p:tgtEl>
                                          <p:spTgt spid="3">
                                            <p:txEl>
                                              <p:pRg st="0" end="0"/>
                                            </p:txEl>
                                          </p:spTgt>
                                        </p:tgtEl>
                                      </p:cBhvr>
                                    </p:animEffect>
                                  </p:childTnLst>
                                </p:cTn>
                              </p:par>
                              <p:par>
                                <p:cTn id="8" presetID="10" presetClass="entr" presetSubtype="0" fill="hold" grpId="0" nodeType="withEffect">
                                  <p:stCondLst>
                                    <p:cond delay="1000"/>
                                  </p:stCondLst>
                                  <p:iterate type="lt">
                                    <p:tmPct val="10000"/>
                                  </p:iterate>
                                  <p:childTnLst>
                                    <p:set>
                                      <p:cBhvr>
                                        <p:cTn id="9" dur="1" fill="hold">
                                          <p:stCondLst>
                                            <p:cond delay="0"/>
                                          </p:stCondLst>
                                        </p:cTn>
                                        <p:tgtEl>
                                          <p:spTgt spid="2"/>
                                        </p:tgtEl>
                                        <p:attrNameLst>
                                          <p:attrName>style.visibility</p:attrName>
                                        </p:attrNameLst>
                                      </p:cBhvr>
                                      <p:to>
                                        <p:strVal val="visible"/>
                                      </p:to>
                                    </p:set>
                                    <p:animEffect transition="in" filter="fade">
                                      <p:cBhvr>
                                        <p:cTn id="10" dur="4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D00120-FE54-4637-B2C4-E595E07612E3}"/>
              </a:ext>
            </a:extLst>
          </p:cNvPr>
          <p:cNvSpPr>
            <a:spLocks noGrp="1"/>
          </p:cNvSpPr>
          <p:nvPr>
            <p:ph type="title"/>
          </p:nvPr>
        </p:nvSpPr>
        <p:spPr>
          <a:xfrm>
            <a:off x="1068497" y="1063256"/>
            <a:ext cx="5312254" cy="1540106"/>
          </a:xfrm>
        </p:spPr>
        <p:txBody>
          <a:bodyPr>
            <a:normAutofit/>
          </a:bodyPr>
          <a:lstStyle/>
          <a:p>
            <a:r>
              <a:rPr lang="en-US" dirty="0"/>
              <a:t>Week 3 Journal</a:t>
            </a:r>
          </a:p>
        </p:txBody>
      </p:sp>
      <p:cxnSp>
        <p:nvCxnSpPr>
          <p:cNvPr id="16" name="Straight Connector 15">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9" name="Content Placeholder 8" descr="Text, letter&#10;&#10;Description automatically generated">
            <a:extLst>
              <a:ext uri="{FF2B5EF4-FFF2-40B4-BE49-F238E27FC236}">
                <a16:creationId xmlns:a16="http://schemas.microsoft.com/office/drawing/2014/main" id="{51F87989-D27B-4CF9-AC07-D167020E39ED}"/>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068497" y="2126974"/>
            <a:ext cx="5657014" cy="4555000"/>
          </a:xfrm>
        </p:spPr>
      </p:pic>
      <p:sp>
        <p:nvSpPr>
          <p:cNvPr id="18" name="Freeform: Shape 17">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Books">
            <a:extLst>
              <a:ext uri="{FF2B5EF4-FFF2-40B4-BE49-F238E27FC236}">
                <a16:creationId xmlns:a16="http://schemas.microsoft.com/office/drawing/2014/main" id="{4B3DF731-A4F0-4431-87AD-63CEC19E5240}"/>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0087" y="1663890"/>
            <a:ext cx="3434963" cy="3434963"/>
          </a:xfrm>
          <a:prstGeom prst="rect">
            <a:avLst/>
          </a:prstGeom>
        </p:spPr>
      </p:pic>
      <p:sp>
        <p:nvSpPr>
          <p:cNvPr id="20"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30476532"/>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5"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4B1DDAC-5517-412E-9380-285D32B5C15C}"/>
              </a:ext>
            </a:extLst>
          </p:cNvPr>
          <p:cNvSpPr>
            <a:spLocks noGrp="1"/>
          </p:cNvSpPr>
          <p:nvPr>
            <p:ph type="title"/>
          </p:nvPr>
        </p:nvSpPr>
        <p:spPr>
          <a:xfrm>
            <a:off x="1068497" y="1063256"/>
            <a:ext cx="5312254" cy="1540106"/>
          </a:xfrm>
        </p:spPr>
        <p:txBody>
          <a:bodyPr>
            <a:normAutofit/>
          </a:bodyPr>
          <a:lstStyle/>
          <a:p>
            <a:r>
              <a:rPr lang="en-US" sz="5100"/>
              <a:t>Personal Thoughts</a:t>
            </a:r>
          </a:p>
        </p:txBody>
      </p:sp>
      <p:cxnSp>
        <p:nvCxnSpPr>
          <p:cNvPr id="17"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98AF679B-77FA-48CE-A7D3-D17E5411A4A5}"/>
              </a:ext>
            </a:extLst>
          </p:cNvPr>
          <p:cNvSpPr>
            <a:spLocks noGrp="1"/>
          </p:cNvSpPr>
          <p:nvPr>
            <p:ph idx="1"/>
          </p:nvPr>
        </p:nvSpPr>
        <p:spPr>
          <a:xfrm>
            <a:off x="1068497" y="2933390"/>
            <a:ext cx="5312254" cy="2861349"/>
          </a:xfrm>
        </p:spPr>
        <p:txBody>
          <a:bodyPr>
            <a:normAutofit/>
          </a:bodyPr>
          <a:lstStyle/>
          <a:p>
            <a:r>
              <a:rPr lang="en-US" dirty="0"/>
              <a:t>The bread was interesting topping it with the </a:t>
            </a:r>
            <a:r>
              <a:rPr lang="en-US" dirty="0" err="1"/>
              <a:t>conchas</a:t>
            </a:r>
            <a:r>
              <a:rPr lang="en-US" dirty="0"/>
              <a:t>. The brownies although looks bad they taste amazing. Banana bread looks good. I like this menu.</a:t>
            </a:r>
          </a:p>
        </p:txBody>
      </p:sp>
      <p:sp>
        <p:nvSpPr>
          <p:cNvPr id="14" name="Freeform: Shape 1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Thought bubble">
            <a:extLst>
              <a:ext uri="{FF2B5EF4-FFF2-40B4-BE49-F238E27FC236}">
                <a16:creationId xmlns:a16="http://schemas.microsoft.com/office/drawing/2014/main" id="{9D28D6FF-11D5-416A-A597-449AE0510849}"/>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3612476"/>
      </p:ext>
    </p:extLst>
  </p:cSld>
  <p:clrMapOvr>
    <a:overrideClrMapping bg1="dk1" tx1="lt1" bg2="dk2" tx2="lt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41C15FE-665E-47F7-B9AD-75259213B9C1}"/>
              </a:ext>
            </a:extLst>
          </p:cNvPr>
          <p:cNvSpPr>
            <a:spLocks noGrp="1"/>
          </p:cNvSpPr>
          <p:nvPr>
            <p:ph type="title"/>
          </p:nvPr>
        </p:nvSpPr>
        <p:spPr>
          <a:xfrm>
            <a:off x="758952" y="512821"/>
            <a:ext cx="10667998" cy="2045102"/>
          </a:xfrm>
        </p:spPr>
        <p:txBody>
          <a:bodyPr anchor="ctr">
            <a:normAutofit/>
          </a:bodyPr>
          <a:lstStyle/>
          <a:p>
            <a:r>
              <a:rPr lang="en-US" sz="3300">
                <a:solidFill>
                  <a:schemeClr val="bg1"/>
                </a:solidFill>
              </a:rPr>
              <a:t>Week 4</a:t>
            </a:r>
            <a:br>
              <a:rPr lang="en-US" sz="3300">
                <a:solidFill>
                  <a:schemeClr val="bg1"/>
                </a:solidFill>
              </a:rPr>
            </a:br>
            <a:r>
              <a:rPr lang="en-US" sz="3300">
                <a:solidFill>
                  <a:schemeClr val="bg1"/>
                </a:solidFill>
              </a:rPr>
              <a:t>White Bread</a:t>
            </a:r>
            <a:br>
              <a:rPr lang="en-US" sz="3300">
                <a:solidFill>
                  <a:schemeClr val="bg1"/>
                </a:solidFill>
              </a:rPr>
            </a:br>
            <a:r>
              <a:rPr lang="en-US" sz="3300">
                <a:solidFill>
                  <a:schemeClr val="bg1"/>
                </a:solidFill>
              </a:rPr>
              <a:t>Shortbread</a:t>
            </a:r>
            <a:br>
              <a:rPr lang="en-US" sz="3300">
                <a:solidFill>
                  <a:schemeClr val="bg1"/>
                </a:solidFill>
              </a:rPr>
            </a:br>
            <a:r>
              <a:rPr lang="en-US" sz="3300">
                <a:solidFill>
                  <a:schemeClr val="bg1"/>
                </a:solidFill>
              </a:rPr>
              <a:t>Scones</a:t>
            </a:r>
          </a:p>
        </p:txBody>
      </p:sp>
      <p:sp>
        <p:nvSpPr>
          <p:cNvPr id="16" name="Content Placeholder 15">
            <a:extLst>
              <a:ext uri="{FF2B5EF4-FFF2-40B4-BE49-F238E27FC236}">
                <a16:creationId xmlns:a16="http://schemas.microsoft.com/office/drawing/2014/main" id="{AD2AB2A8-E872-4150-8E55-F2BECBA69A5C}"/>
              </a:ext>
            </a:extLst>
          </p:cNvPr>
          <p:cNvSpPr>
            <a:spLocks noGrp="1"/>
          </p:cNvSpPr>
          <p:nvPr>
            <p:ph idx="1"/>
          </p:nvPr>
        </p:nvSpPr>
        <p:spPr>
          <a:xfrm>
            <a:off x="765050" y="3376346"/>
            <a:ext cx="4115954" cy="2405743"/>
          </a:xfrm>
        </p:spPr>
        <p:txBody>
          <a:bodyPr>
            <a:normAutofit fontScale="92500"/>
          </a:bodyPr>
          <a:lstStyle/>
          <a:p>
            <a:r>
              <a:rPr lang="en-US" dirty="0"/>
              <a:t>The white bread was fun to make at this point we should have a grasp on how to make bread. Shortbread looks good usually the shape I see is the round shortbreads. Scones looks ok.</a:t>
            </a:r>
          </a:p>
          <a:p>
            <a:r>
              <a:rPr lang="en-US" dirty="0"/>
              <a:t>Baking was done in the oven</a:t>
            </a:r>
          </a:p>
        </p:txBody>
      </p:sp>
      <p:pic>
        <p:nvPicPr>
          <p:cNvPr id="5" name="Content Placeholder 4" descr="A picture containing indoor, food, pan, dirty&#10;&#10;Description automatically generated">
            <a:extLst>
              <a:ext uri="{FF2B5EF4-FFF2-40B4-BE49-F238E27FC236}">
                <a16:creationId xmlns:a16="http://schemas.microsoft.com/office/drawing/2014/main" id="{5414253C-9162-44BC-B8C7-0F18260CF8C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944568" y="3678491"/>
            <a:ext cx="2596061" cy="1947045"/>
          </a:xfrm>
          <a:prstGeom prst="rect">
            <a:avLst/>
          </a:prstGeom>
        </p:spPr>
      </p:pic>
      <p:pic>
        <p:nvPicPr>
          <p:cNvPr id="11" name="Picture 10" descr="A picture containing food, bread, meal&#10;&#10;Description automatically generated">
            <a:extLst>
              <a:ext uri="{FF2B5EF4-FFF2-40B4-BE49-F238E27FC236}">
                <a16:creationId xmlns:a16="http://schemas.microsoft.com/office/drawing/2014/main" id="{29BD8864-C282-4653-AC4C-9EE68929FC5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048600" y="3678492"/>
            <a:ext cx="2596061" cy="1947045"/>
          </a:xfrm>
          <a:prstGeom prst="rect">
            <a:avLst/>
          </a:prstGeom>
        </p:spPr>
      </p:pic>
      <p:pic>
        <p:nvPicPr>
          <p:cNvPr id="7" name="Picture 6" descr="A picture containing food, indoor, breakfast&#10;&#10;Description automatically generated">
            <a:extLst>
              <a:ext uri="{FF2B5EF4-FFF2-40B4-BE49-F238E27FC236}">
                <a16:creationId xmlns:a16="http://schemas.microsoft.com/office/drawing/2014/main" id="{E0A7C535-B6F9-452B-B6E4-9EE23C106C7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9338" y="3875154"/>
            <a:ext cx="2166557" cy="1624917"/>
          </a:xfrm>
          <a:prstGeom prst="rect">
            <a:avLst/>
          </a:prstGeom>
        </p:spPr>
      </p:pic>
      <p:sp>
        <p:nvSpPr>
          <p:cNvPr id="23"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20114656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6"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43" name="Straight Connector 27">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44" name="Rectangle 29">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Freeform: Shape 31">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EB7F7D1-7213-4DBA-AC2D-EB4CF68C1FB2}"/>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Week 4 Journal</a:t>
            </a:r>
          </a:p>
        </p:txBody>
      </p:sp>
      <p:pic>
        <p:nvPicPr>
          <p:cNvPr id="21" name="Picture 20" descr="Text&#10;&#10;Description automatically generated">
            <a:extLst>
              <a:ext uri="{FF2B5EF4-FFF2-40B4-BE49-F238E27FC236}">
                <a16:creationId xmlns:a16="http://schemas.microsoft.com/office/drawing/2014/main" id="{8A8463E5-16C3-4EE8-8E44-689BF9629F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73129" y="247825"/>
            <a:ext cx="3328004" cy="3404609"/>
          </a:xfrm>
          <a:prstGeom prst="rect">
            <a:avLst/>
          </a:prstGeom>
        </p:spPr>
      </p:pic>
      <p:pic>
        <p:nvPicPr>
          <p:cNvPr id="7" name="Graphic 6" descr="Books">
            <a:extLst>
              <a:ext uri="{FF2B5EF4-FFF2-40B4-BE49-F238E27FC236}">
                <a16:creationId xmlns:a16="http://schemas.microsoft.com/office/drawing/2014/main" id="{0AB99637-92CA-4178-87A6-42ACDB29B258}"/>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9001133" y="1128813"/>
            <a:ext cx="2212196" cy="2212196"/>
          </a:xfrm>
          <a:prstGeom prst="rect">
            <a:avLst/>
          </a:prstGeom>
        </p:spPr>
      </p:pic>
      <p:pic>
        <p:nvPicPr>
          <p:cNvPr id="18" name="Content Placeholder 17" descr="Text, letter&#10;&#10;Description automatically generated">
            <a:extLst>
              <a:ext uri="{FF2B5EF4-FFF2-40B4-BE49-F238E27FC236}">
                <a16:creationId xmlns:a16="http://schemas.microsoft.com/office/drawing/2014/main" id="{2220BCF4-19FF-4539-AB75-37DB296C2EA9}"/>
              </a:ext>
            </a:extLst>
          </p:cNvPr>
          <p:cNvPicPr>
            <a:picLocks noGrp="1" noChangeAspect="1"/>
          </p:cNvPicPr>
          <p:nvPr>
            <p:ph idx="1"/>
          </p:nvPr>
        </p:nvPicPr>
        <p:blipFill>
          <a:blip r:embed="rId5">
            <a:extLst>
              <a:ext uri="{28A0092B-C50C-407E-A947-70E740481C1C}">
                <a14:useLocalDpi xmlns:a14="http://schemas.microsoft.com/office/drawing/2010/main" val="0"/>
              </a:ext>
            </a:extLst>
          </a:blip>
          <a:stretch>
            <a:fillRect/>
          </a:stretch>
        </p:blipFill>
        <p:spPr>
          <a:xfrm>
            <a:off x="5455050" y="4571319"/>
            <a:ext cx="5640396" cy="1367796"/>
          </a:xfrm>
          <a:prstGeom prst="rect">
            <a:avLst/>
          </a:prstGeom>
        </p:spPr>
      </p:pic>
      <p:sp>
        <p:nvSpPr>
          <p:cNvPr id="34"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697542005"/>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8" name="Rectangle 2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A54F15C9-012C-4AC7-B4F9-E4F54F25F2DB}"/>
              </a:ext>
            </a:extLst>
          </p:cNvPr>
          <p:cNvSpPr>
            <a:spLocks noGrp="1"/>
          </p:cNvSpPr>
          <p:nvPr>
            <p:ph type="title"/>
          </p:nvPr>
        </p:nvSpPr>
        <p:spPr>
          <a:xfrm>
            <a:off x="758951" y="1063256"/>
            <a:ext cx="3866215" cy="4450575"/>
          </a:xfrm>
        </p:spPr>
        <p:txBody>
          <a:bodyPr>
            <a:normAutofit/>
          </a:bodyPr>
          <a:lstStyle/>
          <a:p>
            <a:r>
              <a:rPr lang="en-US" dirty="0"/>
              <a:t>Personal Thoughts</a:t>
            </a:r>
          </a:p>
        </p:txBody>
      </p:sp>
      <p:cxnSp>
        <p:nvCxnSpPr>
          <p:cNvPr id="30" name="Straight Connector 29">
            <a:extLst>
              <a:ext uri="{FF2B5EF4-FFF2-40B4-BE49-F238E27FC236}">
                <a16:creationId xmlns:a16="http://schemas.microsoft.com/office/drawing/2014/main" id="{C629AF8A-C09C-4B6F-B505-26D1FD0FBE5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952998"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23" name="Content Placeholder 2">
            <a:extLst>
              <a:ext uri="{FF2B5EF4-FFF2-40B4-BE49-F238E27FC236}">
                <a16:creationId xmlns:a16="http://schemas.microsoft.com/office/drawing/2014/main" id="{BB480718-E958-4D0C-974B-F86018FD32BD}"/>
              </a:ext>
            </a:extLst>
          </p:cNvPr>
          <p:cNvSpPr>
            <a:spLocks noGrp="1"/>
          </p:cNvSpPr>
          <p:nvPr>
            <p:ph idx="1"/>
          </p:nvPr>
        </p:nvSpPr>
        <p:spPr>
          <a:xfrm>
            <a:off x="5277782" y="1063256"/>
            <a:ext cx="6155267" cy="4450575"/>
          </a:xfrm>
        </p:spPr>
        <p:txBody>
          <a:bodyPr>
            <a:normAutofit/>
          </a:bodyPr>
          <a:lstStyle/>
          <a:p>
            <a:r>
              <a:rPr lang="en-US" dirty="0"/>
              <a:t>Making the bread was no surprise since we made it so many times. Making the scones was a ride because I kept adding the flour when you are not supposed to do that. Shortbread was simple using the mixer and seeing the dough come together was satisfying.</a:t>
            </a:r>
          </a:p>
        </p:txBody>
      </p:sp>
      <p:sp>
        <p:nvSpPr>
          <p:cNvPr id="3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18297935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C76A8B72-E1B3-4C28-BDDC-FE5850367FC2}"/>
              </a:ext>
            </a:extLst>
          </p:cNvPr>
          <p:cNvSpPr>
            <a:spLocks noGrp="1"/>
          </p:cNvSpPr>
          <p:nvPr>
            <p:ph type="title"/>
          </p:nvPr>
        </p:nvSpPr>
        <p:spPr>
          <a:xfrm>
            <a:off x="758952" y="512821"/>
            <a:ext cx="10667998" cy="2045102"/>
          </a:xfrm>
        </p:spPr>
        <p:txBody>
          <a:bodyPr anchor="ctr">
            <a:normAutofit/>
          </a:bodyPr>
          <a:lstStyle/>
          <a:p>
            <a:r>
              <a:rPr lang="en-US" sz="3300">
                <a:solidFill>
                  <a:schemeClr val="bg1"/>
                </a:solidFill>
              </a:rPr>
              <a:t>Week 5 </a:t>
            </a:r>
            <a:br>
              <a:rPr lang="en-US" sz="3300">
                <a:solidFill>
                  <a:schemeClr val="bg1"/>
                </a:solidFill>
              </a:rPr>
            </a:br>
            <a:r>
              <a:rPr lang="en-US" sz="3300">
                <a:solidFill>
                  <a:schemeClr val="bg1"/>
                </a:solidFill>
              </a:rPr>
              <a:t>Baguette</a:t>
            </a:r>
            <a:br>
              <a:rPr lang="en-US" sz="3300">
                <a:solidFill>
                  <a:schemeClr val="bg1"/>
                </a:solidFill>
              </a:rPr>
            </a:br>
            <a:r>
              <a:rPr lang="en-US" sz="3300">
                <a:solidFill>
                  <a:schemeClr val="bg1"/>
                </a:solidFill>
              </a:rPr>
              <a:t>Chocolate Cookies</a:t>
            </a:r>
            <a:br>
              <a:rPr lang="en-US" sz="3300">
                <a:solidFill>
                  <a:schemeClr val="bg1"/>
                </a:solidFill>
              </a:rPr>
            </a:br>
            <a:r>
              <a:rPr lang="en-US" sz="3300">
                <a:solidFill>
                  <a:schemeClr val="bg1"/>
                </a:solidFill>
              </a:rPr>
              <a:t>Pecan Pie</a:t>
            </a:r>
          </a:p>
        </p:txBody>
      </p:sp>
      <p:sp>
        <p:nvSpPr>
          <p:cNvPr id="13" name="Content Placeholder 12">
            <a:extLst>
              <a:ext uri="{FF2B5EF4-FFF2-40B4-BE49-F238E27FC236}">
                <a16:creationId xmlns:a16="http://schemas.microsoft.com/office/drawing/2014/main" id="{993801B2-4908-4E12-9094-2061E939FE39}"/>
              </a:ext>
            </a:extLst>
          </p:cNvPr>
          <p:cNvSpPr>
            <a:spLocks noGrp="1"/>
          </p:cNvSpPr>
          <p:nvPr>
            <p:ph idx="1"/>
          </p:nvPr>
        </p:nvSpPr>
        <p:spPr>
          <a:xfrm>
            <a:off x="765050" y="3376346"/>
            <a:ext cx="4115954" cy="2405743"/>
          </a:xfrm>
        </p:spPr>
        <p:txBody>
          <a:bodyPr>
            <a:normAutofit/>
          </a:bodyPr>
          <a:lstStyle/>
          <a:p>
            <a:r>
              <a:rPr lang="en-US" dirty="0"/>
              <a:t>Baguette a French bread that is long and mixed with another dough. Chocolate spritz cookies. Pecan pie with pecans a lot of sugars.</a:t>
            </a:r>
          </a:p>
          <a:p>
            <a:r>
              <a:rPr lang="en-US" dirty="0"/>
              <a:t>Baking was done in oven </a:t>
            </a:r>
          </a:p>
        </p:txBody>
      </p:sp>
      <p:pic>
        <p:nvPicPr>
          <p:cNvPr id="7" name="Picture 6" descr="A picture containing indoor, food, spice, bread&#10;&#10;Description automatically generated">
            <a:extLst>
              <a:ext uri="{FF2B5EF4-FFF2-40B4-BE49-F238E27FC236}">
                <a16:creationId xmlns:a16="http://schemas.microsoft.com/office/drawing/2014/main" id="{224E0F22-D8FE-430F-A109-4B75B1F13566}"/>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5184204" y="3678538"/>
            <a:ext cx="2405743" cy="1804307"/>
          </a:xfrm>
          <a:prstGeom prst="rect">
            <a:avLst/>
          </a:prstGeom>
        </p:spPr>
      </p:pic>
      <p:pic>
        <p:nvPicPr>
          <p:cNvPr id="9" name="Picture 8" descr="A picture containing food, doughnut, bread, snack food&#10;&#10;Description automatically generated">
            <a:extLst>
              <a:ext uri="{FF2B5EF4-FFF2-40B4-BE49-F238E27FC236}">
                <a16:creationId xmlns:a16="http://schemas.microsoft.com/office/drawing/2014/main" id="{486C5C9A-534C-4EEA-9B46-19F89F0B7D7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288236" y="3678539"/>
            <a:ext cx="2405743" cy="1804307"/>
          </a:xfrm>
          <a:prstGeom prst="rect">
            <a:avLst/>
          </a:prstGeom>
        </p:spPr>
      </p:pic>
      <p:pic>
        <p:nvPicPr>
          <p:cNvPr id="5" name="Content Placeholder 4" descr="A picture containing food, indoor, wooden, bread&#10;&#10;Description automatically generated">
            <a:extLst>
              <a:ext uri="{FF2B5EF4-FFF2-40B4-BE49-F238E27FC236}">
                <a16:creationId xmlns:a16="http://schemas.microsoft.com/office/drawing/2014/main" id="{87810E3D-B63C-4643-B003-A929C165C7EB}"/>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9392267" y="3678539"/>
            <a:ext cx="2405743" cy="1804307"/>
          </a:xfrm>
          <a:prstGeom prst="rect">
            <a:avLst/>
          </a:prstGeom>
        </p:spPr>
      </p:pic>
      <p:sp>
        <p:nvSpPr>
          <p:cNvPr id="20"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63577928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4"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3" name="Straight Connector 15">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4" name="Rectangle 17">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Freeform: Shape 19">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F52B789-DA47-4396-B1B2-77BC53F7498E}"/>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Week 5 Journal </a:t>
            </a:r>
          </a:p>
        </p:txBody>
      </p:sp>
      <p:pic>
        <p:nvPicPr>
          <p:cNvPr id="7" name="Picture 6" descr="Table&#10;&#10;Description automatically generated">
            <a:extLst>
              <a:ext uri="{FF2B5EF4-FFF2-40B4-BE49-F238E27FC236}">
                <a16:creationId xmlns:a16="http://schemas.microsoft.com/office/drawing/2014/main" id="{270BB72B-DDB2-48DD-A3A7-67005AA501B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452742" y="360111"/>
            <a:ext cx="2831083" cy="3166428"/>
          </a:xfrm>
          <a:prstGeom prst="rect">
            <a:avLst/>
          </a:prstGeom>
        </p:spPr>
      </p:pic>
      <p:pic>
        <p:nvPicPr>
          <p:cNvPr id="9" name="Picture 8" descr="Graphical user interface, text, application, email&#10;&#10;Description automatically generated">
            <a:extLst>
              <a:ext uri="{FF2B5EF4-FFF2-40B4-BE49-F238E27FC236}">
                <a16:creationId xmlns:a16="http://schemas.microsoft.com/office/drawing/2014/main" id="{F4C07343-1627-4E3A-A904-1742D4ABCECD}"/>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616699" y="1516767"/>
            <a:ext cx="3148880" cy="1283189"/>
          </a:xfrm>
          <a:prstGeom prst="rect">
            <a:avLst/>
          </a:prstGeom>
        </p:spPr>
      </p:pic>
      <p:pic>
        <p:nvPicPr>
          <p:cNvPr id="5" name="Content Placeholder 4" descr="Text&#10;&#10;Description automatically generated">
            <a:extLst>
              <a:ext uri="{FF2B5EF4-FFF2-40B4-BE49-F238E27FC236}">
                <a16:creationId xmlns:a16="http://schemas.microsoft.com/office/drawing/2014/main" id="{21D9438C-656F-4906-8DE1-6EFAA049A2FB}"/>
              </a:ext>
            </a:extLst>
          </p:cNvPr>
          <p:cNvPicPr>
            <a:picLocks noGrp="1" noChangeAspect="1"/>
          </p:cNvPicPr>
          <p:nvPr>
            <p:ph idx="1"/>
          </p:nvPr>
        </p:nvPicPr>
        <p:blipFill>
          <a:blip r:embed="rId4">
            <a:extLst>
              <a:ext uri="{28A0092B-C50C-407E-A947-70E740481C1C}">
                <a14:useLocalDpi xmlns:a14="http://schemas.microsoft.com/office/drawing/2010/main" val="0"/>
              </a:ext>
            </a:extLst>
          </a:blip>
          <a:stretch>
            <a:fillRect/>
          </a:stretch>
        </p:blipFill>
        <p:spPr>
          <a:xfrm>
            <a:off x="5019383" y="3829479"/>
            <a:ext cx="7194631" cy="1636778"/>
          </a:xfrm>
          <a:prstGeom prst="rect">
            <a:avLst/>
          </a:prstGeom>
        </p:spPr>
      </p:pic>
      <p:sp>
        <p:nvSpPr>
          <p:cNvPr id="22"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3348069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63D8E6-0384-429B-A433-4CC31EAC7CCB}"/>
              </a:ext>
            </a:extLst>
          </p:cNvPr>
          <p:cNvSpPr>
            <a:spLocks noGrp="1"/>
          </p:cNvSpPr>
          <p:nvPr>
            <p:ph type="title"/>
          </p:nvPr>
        </p:nvSpPr>
        <p:spPr>
          <a:xfrm>
            <a:off x="758952" y="379475"/>
            <a:ext cx="10671048" cy="1554480"/>
          </a:xfrm>
        </p:spPr>
        <p:txBody>
          <a:bodyPr anchor="ctr">
            <a:normAutofit/>
          </a:bodyPr>
          <a:lstStyle/>
          <a:p>
            <a:r>
              <a:rPr lang="en-US" dirty="0">
                <a:solidFill>
                  <a:schemeClr val="bg1"/>
                </a:solidFill>
              </a:rPr>
              <a:t>Personal Thoughts</a:t>
            </a:r>
          </a:p>
        </p:txBody>
      </p:sp>
      <p:sp>
        <p:nvSpPr>
          <p:cNvPr id="3" name="Content Placeholder 2">
            <a:extLst>
              <a:ext uri="{FF2B5EF4-FFF2-40B4-BE49-F238E27FC236}">
                <a16:creationId xmlns:a16="http://schemas.microsoft.com/office/drawing/2014/main" id="{8F78EB9C-4482-4730-BE8B-B2DCD29B1916}"/>
              </a:ext>
            </a:extLst>
          </p:cNvPr>
          <p:cNvSpPr>
            <a:spLocks noGrp="1"/>
          </p:cNvSpPr>
          <p:nvPr>
            <p:ph idx="1"/>
          </p:nvPr>
        </p:nvSpPr>
        <p:spPr>
          <a:xfrm>
            <a:off x="758824" y="2607732"/>
            <a:ext cx="8412480" cy="3174357"/>
          </a:xfrm>
        </p:spPr>
        <p:txBody>
          <a:bodyPr>
            <a:normAutofit/>
          </a:bodyPr>
          <a:lstStyle/>
          <a:p>
            <a:r>
              <a:rPr lang="en-US" dirty="0"/>
              <a:t>Making the baguette same thing but adding the old dough. Chef Mandy showed us how roll the baguette. We were introduced to glucose syrup which we needed for the pecan pie. We must have wet hands though to grab the glucose. The Chocolate cookies took the most out of me because the mixture was so thick in the pastry bag.</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02152507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0" name="Rectangle 1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19DA2827-790A-4331-8656-0592266739C7}"/>
              </a:ext>
            </a:extLst>
          </p:cNvPr>
          <p:cNvSpPr>
            <a:spLocks noGrp="1"/>
          </p:cNvSpPr>
          <p:nvPr>
            <p:ph type="title"/>
          </p:nvPr>
        </p:nvSpPr>
        <p:spPr>
          <a:xfrm>
            <a:off x="758952" y="512821"/>
            <a:ext cx="10667998" cy="2045102"/>
          </a:xfrm>
        </p:spPr>
        <p:txBody>
          <a:bodyPr anchor="ctr">
            <a:normAutofit/>
          </a:bodyPr>
          <a:lstStyle/>
          <a:p>
            <a:r>
              <a:rPr lang="en-US" sz="4700">
                <a:solidFill>
                  <a:schemeClr val="bg1"/>
                </a:solidFill>
              </a:rPr>
              <a:t>Week 6 </a:t>
            </a:r>
            <a:br>
              <a:rPr lang="en-US" sz="4700">
                <a:solidFill>
                  <a:schemeClr val="bg1"/>
                </a:solidFill>
              </a:rPr>
            </a:br>
            <a:r>
              <a:rPr lang="en-US" sz="4700">
                <a:solidFill>
                  <a:schemeClr val="bg1"/>
                </a:solidFill>
              </a:rPr>
              <a:t>Oatmeal cookies, raisin bread, chocolate pie</a:t>
            </a:r>
          </a:p>
        </p:txBody>
      </p:sp>
      <p:sp>
        <p:nvSpPr>
          <p:cNvPr id="17" name="Content Placeholder 16">
            <a:extLst>
              <a:ext uri="{FF2B5EF4-FFF2-40B4-BE49-F238E27FC236}">
                <a16:creationId xmlns:a16="http://schemas.microsoft.com/office/drawing/2014/main" id="{A157924E-47CF-4557-AE9C-6254EFAF5F85}"/>
              </a:ext>
            </a:extLst>
          </p:cNvPr>
          <p:cNvSpPr>
            <a:spLocks noGrp="1"/>
          </p:cNvSpPr>
          <p:nvPr>
            <p:ph idx="1"/>
          </p:nvPr>
        </p:nvSpPr>
        <p:spPr>
          <a:xfrm>
            <a:off x="765050" y="3376346"/>
            <a:ext cx="4115954" cy="2405743"/>
          </a:xfrm>
        </p:spPr>
        <p:txBody>
          <a:bodyPr>
            <a:normAutofit/>
          </a:bodyPr>
          <a:lstStyle/>
          <a:p>
            <a:endParaRPr lang="en-US"/>
          </a:p>
        </p:txBody>
      </p:sp>
      <p:pic>
        <p:nvPicPr>
          <p:cNvPr id="13" name="Picture 12" descr="A picture containing food&#10;&#10;Description automatically generated">
            <a:extLst>
              <a:ext uri="{FF2B5EF4-FFF2-40B4-BE49-F238E27FC236}">
                <a16:creationId xmlns:a16="http://schemas.microsoft.com/office/drawing/2014/main" id="{7B819539-51AA-4729-8468-1918816D20C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1113906" y="3603307"/>
            <a:ext cx="3133568" cy="2350176"/>
          </a:xfrm>
          <a:prstGeom prst="rect">
            <a:avLst/>
          </a:prstGeom>
        </p:spPr>
      </p:pic>
      <p:pic>
        <p:nvPicPr>
          <p:cNvPr id="9" name="Picture 8" descr="A picture containing indoor, food, bread, pan&#10;&#10;Description automatically generated">
            <a:extLst>
              <a:ext uri="{FF2B5EF4-FFF2-40B4-BE49-F238E27FC236}">
                <a16:creationId xmlns:a16="http://schemas.microsoft.com/office/drawing/2014/main" id="{786F687C-BC68-48BC-A656-E68921AE1D7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054770" y="3603308"/>
            <a:ext cx="3133571" cy="2350178"/>
          </a:xfrm>
          <a:prstGeom prst="rect">
            <a:avLst/>
          </a:prstGeom>
        </p:spPr>
      </p:pic>
      <p:pic>
        <p:nvPicPr>
          <p:cNvPr id="5" name="Content Placeholder 4">
            <a:extLst>
              <a:ext uri="{FF2B5EF4-FFF2-40B4-BE49-F238E27FC236}">
                <a16:creationId xmlns:a16="http://schemas.microsoft.com/office/drawing/2014/main" id="{9F5C3B3A-4451-47F4-8F98-25F850E75BB8}"/>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7364676" y="3603304"/>
            <a:ext cx="3133572" cy="2350179"/>
          </a:xfrm>
          <a:prstGeom prst="rect">
            <a:avLst/>
          </a:prstGeom>
        </p:spPr>
      </p:pic>
      <p:sp>
        <p:nvSpPr>
          <p:cNvPr id="24"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62004176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2"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4" name="Straight Connector 13">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6" name="Rectangle 15">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Freeform: Shape 17">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42A9C1DD-0F2D-497F-9949-D5657465C1E2}"/>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Week 6 Journal</a:t>
            </a:r>
          </a:p>
        </p:txBody>
      </p:sp>
      <p:pic>
        <p:nvPicPr>
          <p:cNvPr id="5" name="Content Placeholder 4" descr="Graphical user interface, text, application&#10;&#10;Description automatically generated">
            <a:extLst>
              <a:ext uri="{FF2B5EF4-FFF2-40B4-BE49-F238E27FC236}">
                <a16:creationId xmlns:a16="http://schemas.microsoft.com/office/drawing/2014/main" id="{FBE16857-3437-4139-A432-9A45AF252F19}"/>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936240" y="1125723"/>
            <a:ext cx="2557653" cy="4657841"/>
          </a:xfrm>
          <a:prstGeom prst="rect">
            <a:avLst/>
          </a:prstGeom>
        </p:spPr>
      </p:pic>
      <p:pic>
        <p:nvPicPr>
          <p:cNvPr id="7" name="Picture 6" descr="Text&#10;&#10;Description automatically generated">
            <a:extLst>
              <a:ext uri="{FF2B5EF4-FFF2-40B4-BE49-F238E27FC236}">
                <a16:creationId xmlns:a16="http://schemas.microsoft.com/office/drawing/2014/main" id="{953430A5-0B52-4C23-9192-F8EFA5933BBA}"/>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19670" y="1736037"/>
            <a:ext cx="5133591" cy="1617080"/>
          </a:xfrm>
          <a:prstGeom prst="rect">
            <a:avLst/>
          </a:prstGeom>
        </p:spPr>
      </p:pic>
      <p:sp>
        <p:nvSpPr>
          <p:cNvPr id="20"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0267173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24">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0E28C69-48CA-48D1-971B-C954905681FC}"/>
              </a:ext>
            </a:extLst>
          </p:cNvPr>
          <p:cNvSpPr>
            <a:spLocks noGrp="1"/>
          </p:cNvSpPr>
          <p:nvPr>
            <p:ph type="title"/>
          </p:nvPr>
        </p:nvSpPr>
        <p:spPr>
          <a:xfrm>
            <a:off x="1078992" y="1063255"/>
            <a:ext cx="3575304" cy="4807541"/>
          </a:xfrm>
        </p:spPr>
        <p:txBody>
          <a:bodyPr>
            <a:normAutofit/>
          </a:bodyPr>
          <a:lstStyle/>
          <a:p>
            <a:r>
              <a:rPr lang="en-US"/>
              <a:t>Table of Contents</a:t>
            </a:r>
          </a:p>
        </p:txBody>
      </p:sp>
      <p:cxnSp>
        <p:nvCxnSpPr>
          <p:cNvPr id="27" name="Straight Connector 26">
            <a:extLst>
              <a:ext uri="{FF2B5EF4-FFF2-40B4-BE49-F238E27FC236}">
                <a16:creationId xmlns:a16="http://schemas.microsoft.com/office/drawing/2014/main" id="{623022EF-4E43-4298-8E3D-DA5EF06176E9}"/>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p:nvSpPr>
          <p:cNvPr id="29"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graphicFrame>
        <p:nvGraphicFramePr>
          <p:cNvPr id="14" name="Content Placeholder 2">
            <a:extLst>
              <a:ext uri="{FF2B5EF4-FFF2-40B4-BE49-F238E27FC236}">
                <a16:creationId xmlns:a16="http://schemas.microsoft.com/office/drawing/2014/main" id="{D9F28F75-4847-4523-94D1-69806F2A3AA2}"/>
              </a:ext>
            </a:extLst>
          </p:cNvPr>
          <p:cNvGraphicFramePr>
            <a:graphicFrameLocks noGrp="1"/>
          </p:cNvGraphicFramePr>
          <p:nvPr>
            <p:ph idx="1"/>
            <p:extLst>
              <p:ext uri="{D42A27DB-BD31-4B8C-83A1-F6EECF244321}">
                <p14:modId xmlns:p14="http://schemas.microsoft.com/office/powerpoint/2010/main" val="2276124488"/>
              </p:ext>
            </p:extLst>
          </p:nvPr>
        </p:nvGraphicFramePr>
        <p:xfrm>
          <a:off x="5297763" y="972642"/>
          <a:ext cx="6132237" cy="50349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6301724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836D0C9-C258-487C-BBBE-B141F902979A}"/>
              </a:ext>
            </a:extLst>
          </p:cNvPr>
          <p:cNvSpPr>
            <a:spLocks noGrp="1"/>
          </p:cNvSpPr>
          <p:nvPr>
            <p:ph type="title"/>
          </p:nvPr>
        </p:nvSpPr>
        <p:spPr>
          <a:xfrm>
            <a:off x="758952" y="379475"/>
            <a:ext cx="10671048" cy="1554480"/>
          </a:xfrm>
        </p:spPr>
        <p:txBody>
          <a:bodyPr anchor="ctr">
            <a:normAutofit/>
          </a:bodyPr>
          <a:lstStyle/>
          <a:p>
            <a:r>
              <a:rPr lang="en-US">
                <a:solidFill>
                  <a:schemeClr val="bg1"/>
                </a:solidFill>
              </a:rPr>
              <a:t>Personal Thoughts</a:t>
            </a:r>
          </a:p>
        </p:txBody>
      </p:sp>
      <p:sp>
        <p:nvSpPr>
          <p:cNvPr id="3" name="Content Placeholder 2">
            <a:extLst>
              <a:ext uri="{FF2B5EF4-FFF2-40B4-BE49-F238E27FC236}">
                <a16:creationId xmlns:a16="http://schemas.microsoft.com/office/drawing/2014/main" id="{35664D84-EB59-4385-87E0-1D51EC85C7CE}"/>
              </a:ext>
            </a:extLst>
          </p:cNvPr>
          <p:cNvSpPr>
            <a:spLocks noGrp="1"/>
          </p:cNvSpPr>
          <p:nvPr>
            <p:ph idx="1"/>
          </p:nvPr>
        </p:nvSpPr>
        <p:spPr>
          <a:xfrm>
            <a:off x="758824" y="2607732"/>
            <a:ext cx="8412480" cy="3174357"/>
          </a:xfrm>
        </p:spPr>
        <p:txBody>
          <a:bodyPr>
            <a:normAutofit/>
          </a:bodyPr>
          <a:lstStyle/>
          <a:p>
            <a:r>
              <a:rPr lang="en-US" dirty="0"/>
              <a:t>Oatmeal cookies were nicely sized and baked well. </a:t>
            </a:r>
          </a:p>
          <a:p>
            <a:r>
              <a:rPr lang="en-US" dirty="0"/>
              <a:t>Chocolate pie is nice the whip cream is messed up the photo.</a:t>
            </a:r>
          </a:p>
          <a:p>
            <a:r>
              <a:rPr lang="en-US" dirty="0"/>
              <a:t>Raisin bread a little tear in the structure. Overall good</a:t>
            </a:r>
          </a:p>
          <a:p>
            <a:r>
              <a:rPr lang="en-US" dirty="0"/>
              <a:t>Week 6 is nice and fun</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67837591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52B05BA5-ECC9-43C3-B389-1B7EE5A61D40}"/>
              </a:ext>
            </a:extLst>
          </p:cNvPr>
          <p:cNvSpPr>
            <a:spLocks noGrp="1"/>
          </p:cNvSpPr>
          <p:nvPr>
            <p:ph type="title"/>
          </p:nvPr>
        </p:nvSpPr>
        <p:spPr>
          <a:xfrm>
            <a:off x="758952" y="512821"/>
            <a:ext cx="10667998" cy="2045102"/>
          </a:xfrm>
        </p:spPr>
        <p:txBody>
          <a:bodyPr anchor="ctr">
            <a:normAutofit/>
          </a:bodyPr>
          <a:lstStyle/>
          <a:p>
            <a:r>
              <a:rPr lang="en-US" sz="4700">
                <a:solidFill>
                  <a:schemeClr val="bg1"/>
                </a:solidFill>
              </a:rPr>
              <a:t>Week 7 </a:t>
            </a:r>
            <a:br>
              <a:rPr lang="en-US" sz="4700">
                <a:solidFill>
                  <a:schemeClr val="bg1"/>
                </a:solidFill>
              </a:rPr>
            </a:br>
            <a:r>
              <a:rPr lang="en-US" sz="4700">
                <a:solidFill>
                  <a:schemeClr val="bg1"/>
                </a:solidFill>
              </a:rPr>
              <a:t>Sourdough bread, Pecan rolls, scones with raisins </a:t>
            </a:r>
          </a:p>
        </p:txBody>
      </p:sp>
      <p:sp>
        <p:nvSpPr>
          <p:cNvPr id="16" name="Content Placeholder 15">
            <a:extLst>
              <a:ext uri="{FF2B5EF4-FFF2-40B4-BE49-F238E27FC236}">
                <a16:creationId xmlns:a16="http://schemas.microsoft.com/office/drawing/2014/main" id="{57B76030-935C-4295-8B28-8FB6321E4201}"/>
              </a:ext>
            </a:extLst>
          </p:cNvPr>
          <p:cNvSpPr>
            <a:spLocks noGrp="1"/>
          </p:cNvSpPr>
          <p:nvPr>
            <p:ph idx="1"/>
          </p:nvPr>
        </p:nvSpPr>
        <p:spPr>
          <a:xfrm>
            <a:off x="765050" y="3376346"/>
            <a:ext cx="4115954" cy="2405743"/>
          </a:xfrm>
        </p:spPr>
        <p:txBody>
          <a:bodyPr>
            <a:normAutofit/>
          </a:bodyPr>
          <a:lstStyle/>
          <a:p>
            <a:endParaRPr lang="en-US"/>
          </a:p>
        </p:txBody>
      </p:sp>
      <p:pic>
        <p:nvPicPr>
          <p:cNvPr id="7" name="Picture 6">
            <a:extLst>
              <a:ext uri="{FF2B5EF4-FFF2-40B4-BE49-F238E27FC236}">
                <a16:creationId xmlns:a16="http://schemas.microsoft.com/office/drawing/2014/main" id="{C1E55671-A0BA-4F48-BFED-EEDAB7A5B95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689727" y="3466462"/>
            <a:ext cx="3165748" cy="2374311"/>
          </a:xfrm>
          <a:prstGeom prst="rect">
            <a:avLst/>
          </a:prstGeom>
        </p:spPr>
      </p:pic>
      <p:pic>
        <p:nvPicPr>
          <p:cNvPr id="5" name="Content Placeholder 4">
            <a:extLst>
              <a:ext uri="{FF2B5EF4-FFF2-40B4-BE49-F238E27FC236}">
                <a16:creationId xmlns:a16="http://schemas.microsoft.com/office/drawing/2014/main" id="{67EE88F2-85B0-480E-A872-A311D5B4A0F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3830350" y="3466197"/>
            <a:ext cx="3165750" cy="2374312"/>
          </a:xfrm>
          <a:prstGeom prst="rect">
            <a:avLst/>
          </a:prstGeom>
        </p:spPr>
      </p:pic>
      <p:pic>
        <p:nvPicPr>
          <p:cNvPr id="11" name="Picture 10">
            <a:extLst>
              <a:ext uri="{FF2B5EF4-FFF2-40B4-BE49-F238E27FC236}">
                <a16:creationId xmlns:a16="http://schemas.microsoft.com/office/drawing/2014/main" id="{2855F4D9-211D-432B-9D59-DDDCF06A24E4}"/>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6845901" y="3466196"/>
            <a:ext cx="3165751" cy="2374313"/>
          </a:xfrm>
          <a:prstGeom prst="rect">
            <a:avLst/>
          </a:prstGeom>
        </p:spPr>
      </p:pic>
      <p:sp>
        <p:nvSpPr>
          <p:cNvPr id="27"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3288074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2"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33" name="Straight Connector 23">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34" name="Rectangle 25">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Freeform: Shape 27">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96CEA048-BF01-43D6-9724-DCDE0FB0A53C}"/>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dirty="0">
                <a:solidFill>
                  <a:schemeClr val="bg1"/>
                </a:solidFill>
                <a:latin typeface="+mj-lt"/>
                <a:ea typeface="+mj-ea"/>
                <a:cs typeface="+mj-cs"/>
              </a:rPr>
              <a:t>Week 7 journal</a:t>
            </a:r>
          </a:p>
        </p:txBody>
      </p:sp>
      <p:pic>
        <p:nvPicPr>
          <p:cNvPr id="4" name="Content Placeholder 3">
            <a:extLst>
              <a:ext uri="{FF2B5EF4-FFF2-40B4-BE49-F238E27FC236}">
                <a16:creationId xmlns:a16="http://schemas.microsoft.com/office/drawing/2014/main" id="{582872AB-37FF-454E-9DA5-8A391F2B04B0}"/>
              </a:ext>
            </a:extLst>
          </p:cNvPr>
          <p:cNvPicPr>
            <a:picLocks noGrp="1" noChangeAspect="1"/>
          </p:cNvPicPr>
          <p:nvPr>
            <p:ph idx="1"/>
          </p:nvPr>
        </p:nvPicPr>
        <p:blipFill>
          <a:blip r:embed="rId2"/>
          <a:stretch>
            <a:fillRect/>
          </a:stretch>
        </p:blipFill>
        <p:spPr>
          <a:xfrm>
            <a:off x="3888449" y="1834683"/>
            <a:ext cx="2653236" cy="3537646"/>
          </a:xfrm>
          <a:prstGeom prst="rect">
            <a:avLst/>
          </a:prstGeom>
        </p:spPr>
      </p:pic>
      <p:pic>
        <p:nvPicPr>
          <p:cNvPr id="6" name="Picture 5" descr="Text&#10;&#10;Description automatically generated">
            <a:extLst>
              <a:ext uri="{FF2B5EF4-FFF2-40B4-BE49-F238E27FC236}">
                <a16:creationId xmlns:a16="http://schemas.microsoft.com/office/drawing/2014/main" id="{8277ABFC-8BAE-420F-AB4C-8C31B2C088CE}"/>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699049" y="2805702"/>
            <a:ext cx="5492951" cy="1263378"/>
          </a:xfrm>
          <a:prstGeom prst="rect">
            <a:avLst/>
          </a:prstGeom>
        </p:spPr>
      </p:pic>
      <p:sp>
        <p:nvSpPr>
          <p:cNvPr id="36"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293981731"/>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1477A7D-65F7-4BAB-996C-83C81C8C7467}"/>
              </a:ext>
            </a:extLst>
          </p:cNvPr>
          <p:cNvSpPr>
            <a:spLocks noGrp="1"/>
          </p:cNvSpPr>
          <p:nvPr>
            <p:ph type="title"/>
          </p:nvPr>
        </p:nvSpPr>
        <p:spPr>
          <a:xfrm>
            <a:off x="758952" y="379475"/>
            <a:ext cx="10671048" cy="1554480"/>
          </a:xfrm>
        </p:spPr>
        <p:txBody>
          <a:bodyPr anchor="ctr">
            <a:normAutofit/>
          </a:bodyPr>
          <a:lstStyle/>
          <a:p>
            <a:r>
              <a:rPr lang="en-US" dirty="0">
                <a:solidFill>
                  <a:schemeClr val="bg1"/>
                </a:solidFill>
              </a:rPr>
              <a:t>Personal Thoughts</a:t>
            </a:r>
          </a:p>
        </p:txBody>
      </p:sp>
      <p:sp>
        <p:nvSpPr>
          <p:cNvPr id="3" name="Content Placeholder 2">
            <a:extLst>
              <a:ext uri="{FF2B5EF4-FFF2-40B4-BE49-F238E27FC236}">
                <a16:creationId xmlns:a16="http://schemas.microsoft.com/office/drawing/2014/main" id="{F11A1D7D-9044-4C01-8916-58591110DCB8}"/>
              </a:ext>
            </a:extLst>
          </p:cNvPr>
          <p:cNvSpPr>
            <a:spLocks noGrp="1"/>
          </p:cNvSpPr>
          <p:nvPr>
            <p:ph idx="1"/>
          </p:nvPr>
        </p:nvSpPr>
        <p:spPr>
          <a:xfrm>
            <a:off x="758824" y="2607732"/>
            <a:ext cx="8412480" cy="3174357"/>
          </a:xfrm>
        </p:spPr>
        <p:txBody>
          <a:bodyPr>
            <a:normAutofit/>
          </a:bodyPr>
          <a:lstStyle/>
          <a:p>
            <a:r>
              <a:rPr lang="en-US" dirty="0"/>
              <a:t>The sourdough bread needs an old dough. Which I found interesting. Pecan rolls needed more care they were varied in terms of shape however they were good. The scones once again I added more flour which </a:t>
            </a:r>
            <a:r>
              <a:rPr lang="en-US" dirty="0" err="1"/>
              <a:t>im</a:t>
            </a:r>
            <a:r>
              <a:rPr lang="en-US" dirty="0"/>
              <a:t> not supposed to do.</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8322181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p:nvSpPr>
          <p:cNvPr id="27"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28" name="Straight Connector 18">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29" name="Rectangle 20">
            <a:extLst>
              <a:ext uri="{FF2B5EF4-FFF2-40B4-BE49-F238E27FC236}">
                <a16:creationId xmlns:a16="http://schemas.microsoft.com/office/drawing/2014/main" id="{E2D271B9-9BA2-4AF0-AE69-43E7D26B50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7BF8655-5005-42D3-B891-1FAF4E6EC071}"/>
              </a:ext>
            </a:extLst>
          </p:cNvPr>
          <p:cNvSpPr>
            <a:spLocks noGrp="1"/>
          </p:cNvSpPr>
          <p:nvPr>
            <p:ph type="title"/>
          </p:nvPr>
        </p:nvSpPr>
        <p:spPr>
          <a:xfrm>
            <a:off x="1078991" y="793593"/>
            <a:ext cx="10351007" cy="1585478"/>
          </a:xfrm>
        </p:spPr>
        <p:txBody>
          <a:bodyPr vert="horz" lIns="91440" tIns="45720" rIns="91440" bIns="45720" rtlCol="0" anchor="b">
            <a:normAutofit/>
          </a:bodyPr>
          <a:lstStyle/>
          <a:p>
            <a:r>
              <a:rPr lang="en-US" sz="5000" i="1" kern="1200" spc="100" baseline="0" dirty="0">
                <a:solidFill>
                  <a:schemeClr val="tx1">
                    <a:lumMod val="85000"/>
                    <a:lumOff val="15000"/>
                  </a:schemeClr>
                </a:solidFill>
                <a:latin typeface="+mj-lt"/>
                <a:ea typeface="+mj-ea"/>
                <a:cs typeface="+mj-cs"/>
              </a:rPr>
              <a:t>Week 8 </a:t>
            </a:r>
            <a:br>
              <a:rPr lang="en-US" sz="5000" i="1" kern="1200" spc="100" baseline="0" dirty="0">
                <a:solidFill>
                  <a:schemeClr val="tx1">
                    <a:lumMod val="85000"/>
                    <a:lumOff val="15000"/>
                  </a:schemeClr>
                </a:solidFill>
                <a:latin typeface="+mj-lt"/>
                <a:ea typeface="+mj-ea"/>
                <a:cs typeface="+mj-cs"/>
              </a:rPr>
            </a:br>
            <a:r>
              <a:rPr lang="en-US" sz="5000" i="1" kern="1200" spc="100" baseline="0" dirty="0">
                <a:solidFill>
                  <a:schemeClr val="tx1">
                    <a:lumMod val="85000"/>
                    <a:lumOff val="15000"/>
                  </a:schemeClr>
                </a:solidFill>
                <a:latin typeface="+mj-lt"/>
                <a:ea typeface="+mj-ea"/>
                <a:cs typeface="+mj-cs"/>
              </a:rPr>
              <a:t>Raisin Muffins, Flatbread, Greek scones</a:t>
            </a:r>
          </a:p>
        </p:txBody>
      </p:sp>
      <p:pic>
        <p:nvPicPr>
          <p:cNvPr id="7" name="Picture 6" descr="A tray of cookies&#10;&#10;Description automatically generated with low confidence">
            <a:extLst>
              <a:ext uri="{FF2B5EF4-FFF2-40B4-BE49-F238E27FC236}">
                <a16:creationId xmlns:a16="http://schemas.microsoft.com/office/drawing/2014/main" id="{4B25E359-5282-4DDD-8576-5FF6C638D318}"/>
              </a:ext>
            </a:extLst>
          </p:cNvPr>
          <p:cNvPicPr>
            <a:picLocks noChangeAspect="1"/>
          </p:cNvPicPr>
          <p:nvPr/>
        </p:nvPicPr>
        <p:blipFill rotWithShape="1">
          <a:blip r:embed="rId2">
            <a:extLst>
              <a:ext uri="{28A0092B-C50C-407E-A947-70E740481C1C}">
                <a14:useLocalDpi xmlns:a14="http://schemas.microsoft.com/office/drawing/2010/main" val="0"/>
              </a:ext>
            </a:extLst>
          </a:blip>
          <a:srcRect l="4686" r="31921" b="3"/>
          <a:stretch/>
        </p:blipFill>
        <p:spPr>
          <a:xfrm rot="5400000">
            <a:off x="317712" y="3065597"/>
            <a:ext cx="3471165" cy="4106584"/>
          </a:xfrm>
          <a:prstGeom prst="rect">
            <a:avLst/>
          </a:prstGeom>
        </p:spPr>
      </p:pic>
      <p:pic>
        <p:nvPicPr>
          <p:cNvPr id="11" name="Picture 10" descr="A picture containing food, indoor, cooked&#10;&#10;Description automatically generated">
            <a:extLst>
              <a:ext uri="{FF2B5EF4-FFF2-40B4-BE49-F238E27FC236}">
                <a16:creationId xmlns:a16="http://schemas.microsoft.com/office/drawing/2014/main" id="{29FF58E8-1711-4EC4-9E4E-A80B574CAD4D}"/>
              </a:ext>
            </a:extLst>
          </p:cNvPr>
          <p:cNvPicPr>
            <a:picLocks noChangeAspect="1"/>
          </p:cNvPicPr>
          <p:nvPr/>
        </p:nvPicPr>
        <p:blipFill rotWithShape="1">
          <a:blip r:embed="rId3">
            <a:extLst>
              <a:ext uri="{28A0092B-C50C-407E-A947-70E740481C1C}">
                <a14:useLocalDpi xmlns:a14="http://schemas.microsoft.com/office/drawing/2010/main" val="0"/>
              </a:ext>
            </a:extLst>
          </a:blip>
          <a:srcRect l="8762" r="27048" b="-1"/>
          <a:stretch/>
        </p:blipFill>
        <p:spPr>
          <a:xfrm rot="5400000">
            <a:off x="4354070" y="3090667"/>
            <a:ext cx="3474720" cy="4059936"/>
          </a:xfrm>
          <a:prstGeom prst="rect">
            <a:avLst/>
          </a:prstGeom>
        </p:spPr>
      </p:pic>
      <p:pic>
        <p:nvPicPr>
          <p:cNvPr id="5" name="Content Placeholder 4" descr="A group of pans with food in them&#10;&#10;Description automatically generated with low confidence">
            <a:extLst>
              <a:ext uri="{FF2B5EF4-FFF2-40B4-BE49-F238E27FC236}">
                <a16:creationId xmlns:a16="http://schemas.microsoft.com/office/drawing/2014/main" id="{CFA9C392-8E61-4BC4-9D6E-40FABC35175B}"/>
              </a:ext>
            </a:extLst>
          </p:cNvPr>
          <p:cNvPicPr>
            <a:picLocks noGrp="1" noChangeAspect="1"/>
          </p:cNvPicPr>
          <p:nvPr>
            <p:ph idx="1"/>
          </p:nvPr>
        </p:nvPicPr>
        <p:blipFill rotWithShape="1">
          <a:blip r:embed="rId4">
            <a:extLst>
              <a:ext uri="{28A0092B-C50C-407E-A947-70E740481C1C}">
                <a14:useLocalDpi xmlns:a14="http://schemas.microsoft.com/office/drawing/2010/main" val="0"/>
              </a:ext>
            </a:extLst>
          </a:blip>
          <a:srcRect l="5003" r="30954" b="3"/>
          <a:stretch/>
        </p:blipFill>
        <p:spPr>
          <a:xfrm rot="5400000">
            <a:off x="8420100" y="3086098"/>
            <a:ext cx="3474720" cy="4069080"/>
          </a:xfrm>
          <a:prstGeom prst="rect">
            <a:avLst/>
          </a:prstGeom>
        </p:spPr>
      </p:pic>
      <p:sp>
        <p:nvSpPr>
          <p:cNvPr id="30" name="Freeform 6">
            <a:extLst>
              <a:ext uri="{FF2B5EF4-FFF2-40B4-BE49-F238E27FC236}">
                <a16:creationId xmlns:a16="http://schemas.microsoft.com/office/drawing/2014/main" id="{4C81B9CA-1414-4F8E-878C-2D9B6603CA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72029220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682EF335-2E1B-45A0-8D28-378CA98200D7}"/>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dirty="0">
                <a:solidFill>
                  <a:schemeClr val="bg1"/>
                </a:solidFill>
                <a:latin typeface="+mj-lt"/>
                <a:ea typeface="+mj-ea"/>
                <a:cs typeface="+mj-cs"/>
              </a:rPr>
              <a:t>Week 8 Journal </a:t>
            </a:r>
          </a:p>
        </p:txBody>
      </p:sp>
      <p:pic>
        <p:nvPicPr>
          <p:cNvPr id="5" name="Content Placeholder 4" descr="Text, letter&#10;&#10;Description automatically generated">
            <a:extLst>
              <a:ext uri="{FF2B5EF4-FFF2-40B4-BE49-F238E27FC236}">
                <a16:creationId xmlns:a16="http://schemas.microsoft.com/office/drawing/2014/main" id="{5E62546A-C25B-45FB-BB94-1FBA8F8A35F3}"/>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6500" y="2294400"/>
            <a:ext cx="5640399" cy="2326663"/>
          </a:xfrm>
          <a:prstGeom prst="rect">
            <a:avLst/>
          </a:prstGeom>
        </p:spPr>
      </p:pic>
      <p:sp>
        <p:nvSpPr>
          <p:cNvPr id="18"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4365740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E52CCC57-D013-4698-8F9D-6D316309FA02}"/>
              </a:ext>
            </a:extLst>
          </p:cNvPr>
          <p:cNvSpPr>
            <a:spLocks noGrp="1"/>
          </p:cNvSpPr>
          <p:nvPr>
            <p:ph type="title"/>
          </p:nvPr>
        </p:nvSpPr>
        <p:spPr>
          <a:xfrm>
            <a:off x="758952" y="379475"/>
            <a:ext cx="10671048" cy="1554480"/>
          </a:xfrm>
        </p:spPr>
        <p:txBody>
          <a:bodyPr anchor="ctr">
            <a:normAutofit/>
          </a:bodyPr>
          <a:lstStyle/>
          <a:p>
            <a:r>
              <a:rPr lang="en-US">
                <a:solidFill>
                  <a:schemeClr val="bg1"/>
                </a:solidFill>
              </a:rPr>
              <a:t>Personal Thoughts</a:t>
            </a:r>
          </a:p>
        </p:txBody>
      </p:sp>
      <p:sp>
        <p:nvSpPr>
          <p:cNvPr id="3" name="Content Placeholder 2">
            <a:extLst>
              <a:ext uri="{FF2B5EF4-FFF2-40B4-BE49-F238E27FC236}">
                <a16:creationId xmlns:a16="http://schemas.microsoft.com/office/drawing/2014/main" id="{48FE63C7-563F-4C6C-B59A-50DE5B302227}"/>
              </a:ext>
            </a:extLst>
          </p:cNvPr>
          <p:cNvSpPr>
            <a:spLocks noGrp="1"/>
          </p:cNvSpPr>
          <p:nvPr>
            <p:ph idx="1"/>
          </p:nvPr>
        </p:nvSpPr>
        <p:spPr>
          <a:xfrm>
            <a:off x="758824" y="2607732"/>
            <a:ext cx="8412480" cy="3174357"/>
          </a:xfrm>
        </p:spPr>
        <p:txBody>
          <a:bodyPr>
            <a:normAutofit/>
          </a:bodyPr>
          <a:lstStyle/>
          <a:p>
            <a:r>
              <a:rPr lang="en-US" dirty="0"/>
              <a:t>I think this week was a very fun week. It is basically week one and a practice for the exam and this time. My scones were baked and made correctly. Flatbread is better in terms of baking and taste and the muffins bit small but better than my blueberry muffins.</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42668711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25" name="Rectangle 1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0">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C75359B-B2FA-4843-A262-7910D9D25E82}"/>
              </a:ext>
            </a:extLst>
          </p:cNvPr>
          <p:cNvSpPr>
            <a:spLocks noGrp="1"/>
          </p:cNvSpPr>
          <p:nvPr>
            <p:ph type="title"/>
          </p:nvPr>
        </p:nvSpPr>
        <p:spPr>
          <a:xfrm>
            <a:off x="758952" y="512821"/>
            <a:ext cx="10667998" cy="2045102"/>
          </a:xfrm>
        </p:spPr>
        <p:txBody>
          <a:bodyPr anchor="ctr">
            <a:normAutofit/>
          </a:bodyPr>
          <a:lstStyle/>
          <a:p>
            <a:r>
              <a:rPr lang="en-US" sz="4700">
                <a:solidFill>
                  <a:schemeClr val="bg1"/>
                </a:solidFill>
              </a:rPr>
              <a:t>Week 9</a:t>
            </a:r>
            <a:br>
              <a:rPr lang="en-US" sz="4700">
                <a:solidFill>
                  <a:schemeClr val="bg1"/>
                </a:solidFill>
              </a:rPr>
            </a:br>
            <a:r>
              <a:rPr lang="en-US" sz="4700">
                <a:solidFill>
                  <a:schemeClr val="bg1"/>
                </a:solidFill>
              </a:rPr>
              <a:t>Morning Glory Muffins, Brioche  Bread, Chocolate bread</a:t>
            </a:r>
          </a:p>
        </p:txBody>
      </p:sp>
      <p:sp>
        <p:nvSpPr>
          <p:cNvPr id="16" name="Content Placeholder 15">
            <a:extLst>
              <a:ext uri="{FF2B5EF4-FFF2-40B4-BE49-F238E27FC236}">
                <a16:creationId xmlns:a16="http://schemas.microsoft.com/office/drawing/2014/main" id="{4DB7C36F-D17D-4B33-9059-FDEB67E27344}"/>
              </a:ext>
            </a:extLst>
          </p:cNvPr>
          <p:cNvSpPr>
            <a:spLocks noGrp="1"/>
          </p:cNvSpPr>
          <p:nvPr>
            <p:ph idx="1"/>
          </p:nvPr>
        </p:nvSpPr>
        <p:spPr>
          <a:xfrm>
            <a:off x="765050" y="3376346"/>
            <a:ext cx="4115954" cy="2405743"/>
          </a:xfrm>
        </p:spPr>
        <p:txBody>
          <a:bodyPr>
            <a:normAutofit/>
          </a:bodyPr>
          <a:lstStyle/>
          <a:p>
            <a:endParaRPr lang="en-US"/>
          </a:p>
        </p:txBody>
      </p:sp>
      <p:pic>
        <p:nvPicPr>
          <p:cNvPr id="7" name="Picture 6">
            <a:extLst>
              <a:ext uri="{FF2B5EF4-FFF2-40B4-BE49-F238E27FC236}">
                <a16:creationId xmlns:a16="http://schemas.microsoft.com/office/drawing/2014/main" id="{CA8C4A20-EFFE-40D4-A0C6-6A526A2C4640}"/>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2228842" y="3621100"/>
            <a:ext cx="3031042" cy="2273281"/>
          </a:xfrm>
          <a:prstGeom prst="rect">
            <a:avLst/>
          </a:prstGeom>
        </p:spPr>
      </p:pic>
      <p:pic>
        <p:nvPicPr>
          <p:cNvPr id="11" name="Picture 10">
            <a:extLst>
              <a:ext uri="{FF2B5EF4-FFF2-40B4-BE49-F238E27FC236}">
                <a16:creationId xmlns:a16="http://schemas.microsoft.com/office/drawing/2014/main" id="{26E5ABDE-06A0-4790-8E05-4DF7F31359A9}"/>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4332874" y="3621101"/>
            <a:ext cx="3031042" cy="2273281"/>
          </a:xfrm>
          <a:prstGeom prst="rect">
            <a:avLst/>
          </a:prstGeom>
        </p:spPr>
      </p:pic>
      <p:pic>
        <p:nvPicPr>
          <p:cNvPr id="5" name="Content Placeholder 4">
            <a:extLst>
              <a:ext uri="{FF2B5EF4-FFF2-40B4-BE49-F238E27FC236}">
                <a16:creationId xmlns:a16="http://schemas.microsoft.com/office/drawing/2014/main" id="{04CAB8EA-B959-4291-93FD-BE18E9AEF02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6436905" y="3621101"/>
            <a:ext cx="3031042" cy="2273281"/>
          </a:xfrm>
          <a:prstGeom prst="rect">
            <a:avLst/>
          </a:prstGeom>
        </p:spPr>
      </p:pic>
      <p:sp>
        <p:nvSpPr>
          <p:cNvPr id="27"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18541377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10"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12" name="Straight Connector 11">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14" name="Rectangle 13">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Freeform: Shape 15">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FA4819CA-7FF3-466F-A986-1DA48821AB64}"/>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Week 9 Journal</a:t>
            </a:r>
          </a:p>
        </p:txBody>
      </p:sp>
      <p:pic>
        <p:nvPicPr>
          <p:cNvPr id="5" name="Content Placeholder 4" descr="Text, letter&#10;&#10;Description automatically generated">
            <a:extLst>
              <a:ext uri="{FF2B5EF4-FFF2-40B4-BE49-F238E27FC236}">
                <a16:creationId xmlns:a16="http://schemas.microsoft.com/office/drawing/2014/main" id="{F47FC6E6-A4F0-405E-B719-7A563412CA8A}"/>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5796500" y="1300279"/>
            <a:ext cx="5640399" cy="4314905"/>
          </a:xfrm>
          <a:prstGeom prst="rect">
            <a:avLst/>
          </a:prstGeom>
        </p:spPr>
      </p:pic>
      <p:sp>
        <p:nvSpPr>
          <p:cNvPr id="18"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93775111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1CF1AAE4-D0BC-430F-A613-7BBAAECA0C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2285999"/>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245D435E-3F90-410B-8403-F4DB04D54F8F}"/>
              </a:ext>
            </a:extLst>
          </p:cNvPr>
          <p:cNvSpPr>
            <a:spLocks noGrp="1"/>
          </p:cNvSpPr>
          <p:nvPr>
            <p:ph type="title"/>
          </p:nvPr>
        </p:nvSpPr>
        <p:spPr>
          <a:xfrm>
            <a:off x="758952" y="379475"/>
            <a:ext cx="10671048" cy="1554480"/>
          </a:xfrm>
        </p:spPr>
        <p:txBody>
          <a:bodyPr anchor="ctr">
            <a:normAutofit/>
          </a:bodyPr>
          <a:lstStyle/>
          <a:p>
            <a:r>
              <a:rPr lang="en-US">
                <a:solidFill>
                  <a:schemeClr val="bg1"/>
                </a:solidFill>
              </a:rPr>
              <a:t>Personal Thoughts</a:t>
            </a:r>
          </a:p>
        </p:txBody>
      </p:sp>
      <p:sp>
        <p:nvSpPr>
          <p:cNvPr id="3" name="Content Placeholder 2">
            <a:extLst>
              <a:ext uri="{FF2B5EF4-FFF2-40B4-BE49-F238E27FC236}">
                <a16:creationId xmlns:a16="http://schemas.microsoft.com/office/drawing/2014/main" id="{4AA90635-E92C-40A8-85D5-E5BEE5068E4A}"/>
              </a:ext>
            </a:extLst>
          </p:cNvPr>
          <p:cNvSpPr>
            <a:spLocks noGrp="1"/>
          </p:cNvSpPr>
          <p:nvPr>
            <p:ph idx="1"/>
          </p:nvPr>
        </p:nvSpPr>
        <p:spPr>
          <a:xfrm>
            <a:off x="758824" y="2607732"/>
            <a:ext cx="8412480" cy="3174357"/>
          </a:xfrm>
        </p:spPr>
        <p:txBody>
          <a:bodyPr>
            <a:normAutofit/>
          </a:bodyPr>
          <a:lstStyle/>
          <a:p>
            <a:r>
              <a:rPr lang="en-US" dirty="0"/>
              <a:t>I think that the brioche takes the most effort but was worth it in the end. The muffins were nothing simple. The chocolate was also simple same breadmaking procedure.</a:t>
            </a:r>
          </a:p>
        </p:txBody>
      </p:sp>
      <p:sp>
        <p:nvSpPr>
          <p:cNvPr id="1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1510138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000E917-39A7-4910-91EF-EAEFA34751DE}"/>
              </a:ext>
            </a:extLst>
          </p:cNvPr>
          <p:cNvSpPr>
            <a:spLocks noGrp="1"/>
          </p:cNvSpPr>
          <p:nvPr>
            <p:ph type="title"/>
          </p:nvPr>
        </p:nvSpPr>
        <p:spPr>
          <a:xfrm>
            <a:off x="5148335" y="758952"/>
            <a:ext cx="6281663" cy="1574815"/>
          </a:xfrm>
        </p:spPr>
        <p:txBody>
          <a:bodyPr anchor="ctr">
            <a:normAutofit/>
          </a:bodyPr>
          <a:lstStyle/>
          <a:p>
            <a:r>
              <a:rPr lang="en-US" sz="2400"/>
              <a:t>Week 1</a:t>
            </a:r>
            <a:br>
              <a:rPr lang="en-US" sz="2400"/>
            </a:br>
            <a:r>
              <a:rPr lang="en-US" sz="2400"/>
              <a:t>Blue Berry Muffins</a:t>
            </a:r>
            <a:br>
              <a:rPr lang="en-US" sz="2400"/>
            </a:br>
            <a:r>
              <a:rPr lang="en-US" sz="2400"/>
              <a:t>Soft Yeast Dinner rolls </a:t>
            </a:r>
            <a:br>
              <a:rPr lang="en-US" sz="2400"/>
            </a:br>
            <a:r>
              <a:rPr lang="en-US" sz="2400"/>
              <a:t>Peanut butter sandies(No picture) </a:t>
            </a:r>
            <a:r>
              <a:rPr lang="en-US" sz="2400">
                <a:sym typeface="Wingdings" panose="05000000000000000000" pitchFamily="2" charset="2"/>
              </a:rPr>
              <a:t></a:t>
            </a:r>
            <a:endParaRPr lang="en-US" sz="2400"/>
          </a:p>
        </p:txBody>
      </p:sp>
      <p:pic>
        <p:nvPicPr>
          <p:cNvPr id="5" name="Content Placeholder 4" descr="A picture containing indoor, cabinet, oven, food&#10;&#10;Description automatically generated">
            <a:extLst>
              <a:ext uri="{FF2B5EF4-FFF2-40B4-BE49-F238E27FC236}">
                <a16:creationId xmlns:a16="http://schemas.microsoft.com/office/drawing/2014/main" id="{EF649718-A410-42E2-9C55-BA5025D85E8A}"/>
              </a:ext>
            </a:extLst>
          </p:cNvPr>
          <p:cNvPicPr>
            <a:picLocks noChangeAspect="1"/>
          </p:cNvPicPr>
          <p:nvPr/>
        </p:nvPicPr>
        <p:blipFill rotWithShape="1">
          <a:blip r:embed="rId2">
            <a:extLst>
              <a:ext uri="{28A0092B-C50C-407E-A947-70E740481C1C}">
                <a14:useLocalDpi xmlns:a14="http://schemas.microsoft.com/office/drawing/2010/main" val="0"/>
              </a:ext>
            </a:extLst>
          </a:blip>
          <a:srcRect t="27089" r="2" b="16955"/>
          <a:stretch/>
        </p:blipFill>
        <p:spPr>
          <a:xfrm>
            <a:off x="20" y="10"/>
            <a:ext cx="4595888" cy="3428990"/>
          </a:xfrm>
          <a:prstGeom prst="rect">
            <a:avLst/>
          </a:prstGeom>
        </p:spPr>
      </p:pic>
      <p:pic>
        <p:nvPicPr>
          <p:cNvPr id="7" name="Picture 6">
            <a:extLst>
              <a:ext uri="{FF2B5EF4-FFF2-40B4-BE49-F238E27FC236}">
                <a16:creationId xmlns:a16="http://schemas.microsoft.com/office/drawing/2014/main" id="{EB143CCF-C8BE-4466-9685-1138D589CEE9}"/>
              </a:ext>
            </a:extLst>
          </p:cNvPr>
          <p:cNvPicPr>
            <a:picLocks noChangeAspect="1"/>
          </p:cNvPicPr>
          <p:nvPr/>
        </p:nvPicPr>
        <p:blipFill rotWithShape="1">
          <a:blip r:embed="rId3">
            <a:extLst>
              <a:ext uri="{28A0092B-C50C-407E-A947-70E740481C1C}">
                <a14:useLocalDpi xmlns:a14="http://schemas.microsoft.com/office/drawing/2010/main" val="0"/>
              </a:ext>
            </a:extLst>
          </a:blip>
          <a:srcRect t="28491" r="2" b="15553"/>
          <a:stretch/>
        </p:blipFill>
        <p:spPr>
          <a:xfrm>
            <a:off x="20" y="3429000"/>
            <a:ext cx="4595888" cy="3429000"/>
          </a:xfrm>
          <a:prstGeom prst="rect">
            <a:avLst/>
          </a:prstGeom>
        </p:spPr>
      </p:pic>
      <p:sp>
        <p:nvSpPr>
          <p:cNvPr id="16" name="Content Placeholder 15">
            <a:extLst>
              <a:ext uri="{FF2B5EF4-FFF2-40B4-BE49-F238E27FC236}">
                <a16:creationId xmlns:a16="http://schemas.microsoft.com/office/drawing/2014/main" id="{AF4B672E-37BC-4BE4-8C7B-23A0F2EC97CB}"/>
              </a:ext>
            </a:extLst>
          </p:cNvPr>
          <p:cNvSpPr>
            <a:spLocks noGrp="1"/>
          </p:cNvSpPr>
          <p:nvPr>
            <p:ph idx="1"/>
          </p:nvPr>
        </p:nvSpPr>
        <p:spPr>
          <a:xfrm>
            <a:off x="5148208" y="2593076"/>
            <a:ext cx="6281663" cy="3189014"/>
          </a:xfrm>
        </p:spPr>
        <p:txBody>
          <a:bodyPr>
            <a:normAutofit fontScale="92500" lnSpcReduction="10000"/>
          </a:bodyPr>
          <a:lstStyle/>
          <a:p>
            <a:r>
              <a:rPr lang="en-US" dirty="0"/>
              <a:t>For the Muffins we made a batter that must be lumpy</a:t>
            </a:r>
          </a:p>
          <a:p>
            <a:r>
              <a:rPr lang="en-US" dirty="0"/>
              <a:t>Berries must be floured </a:t>
            </a:r>
          </a:p>
          <a:p>
            <a:r>
              <a:rPr lang="en-US" dirty="0"/>
              <a:t>Streusel is sprinkled on top of the Muffin</a:t>
            </a:r>
          </a:p>
          <a:p>
            <a:r>
              <a:rPr lang="en-US" dirty="0"/>
              <a:t>Soft yeast dinner rolls, Chef Mandy taught us lay the flour on your station and make a well in the center</a:t>
            </a:r>
          </a:p>
          <a:p>
            <a:r>
              <a:rPr lang="en-US" dirty="0"/>
              <a:t>My first time seeing a proofer</a:t>
            </a:r>
          </a:p>
          <a:p>
            <a:r>
              <a:rPr lang="en-US" dirty="0"/>
              <a:t>Peanut butter sandies were a bit burnt</a:t>
            </a:r>
          </a:p>
          <a:p>
            <a:r>
              <a:rPr lang="en-US" dirty="0"/>
              <a:t>Cooking method Was baking in the oven</a:t>
            </a:r>
          </a:p>
        </p:txBody>
      </p:sp>
      <p:sp>
        <p:nvSpPr>
          <p:cNvPr id="41"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741953052"/>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FA3B89-9D10-4F18-9F23-2E78EDAFEE10}"/>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B1227D4D-9373-411B-A41B-6E1E4B72A534}"/>
              </a:ext>
            </a:extLst>
          </p:cNvPr>
          <p:cNvSpPr>
            <a:spLocks noGrp="1"/>
          </p:cNvSpPr>
          <p:nvPr>
            <p:ph idx="1"/>
          </p:nvPr>
        </p:nvSpPr>
        <p:spPr/>
        <p:txBody>
          <a:bodyPr>
            <a:normAutofit fontScale="85000" lnSpcReduction="20000"/>
          </a:bodyPr>
          <a:lstStyle/>
          <a:p>
            <a:r>
              <a:rPr lang="en-US" dirty="0"/>
              <a:t>To summarize my week in baking. I learned about making a well in the center of the flour to keep the liquid from falling out. I also learned about the proofer which speeds up the rise of the dough. Usually when I make a dough, I put in the oven just to rise the oven is not on obviously. I learned how to make scones and speaking of scones they were my struggle throughout the class because I always thought that the dough was so wet. So, I added more flour which I’m not supposed to do thanks to chef and being patient, I made a good one in the final exam. The highlight must be the practical exam everyone just seemed so good in scaling and making everything. All the muffins. scones and bread all looked good and most of all tasted good. From what I took away from Baking is that trust your recipes, make sure that scaling is precise I think this is the most important one clean as you go. It becomes a pain when some flour is still on your station and when you make another dough it becomes a pain.</a:t>
            </a:r>
          </a:p>
          <a:p>
            <a:endParaRPr lang="en-US" dirty="0"/>
          </a:p>
        </p:txBody>
      </p:sp>
    </p:spTree>
    <p:extLst>
      <p:ext uri="{BB962C8B-B14F-4D97-AF65-F5344CB8AC3E}">
        <p14:creationId xmlns:p14="http://schemas.microsoft.com/office/powerpoint/2010/main" val="337971138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39" name="Freeform 6">
            <a:extLst>
              <a:ext uri="{FF2B5EF4-FFF2-40B4-BE49-F238E27FC236}">
                <a16:creationId xmlns:a16="http://schemas.microsoft.com/office/drawing/2014/main" id="{DD4C4B28-6B4B-4445-8535-F516D74E4A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cxnSp>
        <p:nvCxnSpPr>
          <p:cNvPr id="41" name="Straight Connector 40">
            <a:extLst>
              <a:ext uri="{FF2B5EF4-FFF2-40B4-BE49-F238E27FC236}">
                <a16:creationId xmlns:a16="http://schemas.microsoft.com/office/drawing/2014/main" id="{0CB1C732-7193-4253-8746-850D090A6B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280160"/>
            <a:ext cx="0" cy="5577840"/>
          </a:xfrm>
          <a:prstGeom prst="line">
            <a:avLst/>
          </a:prstGeom>
          <a:ln w="19050">
            <a:solidFill>
              <a:schemeClr val="tx2"/>
            </a:solidFill>
          </a:ln>
        </p:spPr>
        <p:style>
          <a:lnRef idx="1">
            <a:schemeClr val="accent1"/>
          </a:lnRef>
          <a:fillRef idx="0">
            <a:schemeClr val="accent1"/>
          </a:fillRef>
          <a:effectRef idx="0">
            <a:schemeClr val="accent1"/>
          </a:effectRef>
          <a:fontRef idx="minor">
            <a:schemeClr val="tx1"/>
          </a:fontRef>
        </p:style>
      </p:cxnSp>
      <p:sp useBgFill="1">
        <p:nvSpPr>
          <p:cNvPr id="63" name="Rectangle 42">
            <a:extLst>
              <a:ext uri="{FF2B5EF4-FFF2-40B4-BE49-F238E27FC236}">
                <a16:creationId xmlns:a16="http://schemas.microsoft.com/office/drawing/2014/main" id="{55B419A7-F817-4767-8CCB-FB0E189C4A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Freeform: Shape 44">
            <a:extLst>
              <a:ext uri="{FF2B5EF4-FFF2-40B4-BE49-F238E27FC236}">
                <a16:creationId xmlns:a16="http://schemas.microsoft.com/office/drawing/2014/main" id="{7AF9319C-2D9B-4868-AEAE-37298EA0F4B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5215066" cy="6858000"/>
          </a:xfrm>
          <a:custGeom>
            <a:avLst/>
            <a:gdLst>
              <a:gd name="connsiteX0" fmla="*/ 0 w 5215066"/>
              <a:gd name="connsiteY0" fmla="*/ 0 h 6858000"/>
              <a:gd name="connsiteX1" fmla="*/ 3197713 w 5215066"/>
              <a:gd name="connsiteY1" fmla="*/ 0 h 6858000"/>
              <a:gd name="connsiteX2" fmla="*/ 3259787 w 5215066"/>
              <a:gd name="connsiteY2" fmla="*/ 39865 h 6858000"/>
              <a:gd name="connsiteX3" fmla="*/ 5215066 w 5215066"/>
              <a:gd name="connsiteY3" fmla="*/ 3723759 h 6858000"/>
              <a:gd name="connsiteX4" fmla="*/ 4202364 w 5215066"/>
              <a:gd name="connsiteY4" fmla="*/ 6549681 h 6858000"/>
              <a:gd name="connsiteX5" fmla="*/ 3922635 w 5215066"/>
              <a:gd name="connsiteY5" fmla="*/ 6858000 h 6858000"/>
              <a:gd name="connsiteX6" fmla="*/ 0 w 5215066"/>
              <a:gd name="connsiteY6"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0" y="0"/>
                </a:moveTo>
                <a:lnTo>
                  <a:pt x="3197713" y="0"/>
                </a:lnTo>
                <a:lnTo>
                  <a:pt x="3259787" y="39865"/>
                </a:lnTo>
                <a:cubicBezTo>
                  <a:pt x="4439462" y="838237"/>
                  <a:pt x="5215066" y="2190263"/>
                  <a:pt x="5215066" y="3723759"/>
                </a:cubicBezTo>
                <a:cubicBezTo>
                  <a:pt x="5215066" y="4797206"/>
                  <a:pt x="4835020" y="5781733"/>
                  <a:pt x="4202364" y="6549681"/>
                </a:cubicBezTo>
                <a:lnTo>
                  <a:pt x="3922635" y="6858000"/>
                </a:lnTo>
                <a:lnTo>
                  <a:pt x="0" y="6858000"/>
                </a:lnTo>
                <a:close/>
              </a:path>
            </a:pathLst>
          </a:cu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 name="Title 1">
            <a:extLst>
              <a:ext uri="{FF2B5EF4-FFF2-40B4-BE49-F238E27FC236}">
                <a16:creationId xmlns:a16="http://schemas.microsoft.com/office/drawing/2014/main" id="{C47B4D4E-1D66-4E1E-8AFF-4B8AD020078E}"/>
              </a:ext>
            </a:extLst>
          </p:cNvPr>
          <p:cNvSpPr>
            <a:spLocks noGrp="1"/>
          </p:cNvSpPr>
          <p:nvPr>
            <p:ph type="title"/>
          </p:nvPr>
        </p:nvSpPr>
        <p:spPr>
          <a:xfrm>
            <a:off x="758952" y="1128811"/>
            <a:ext cx="3447288" cy="3342290"/>
          </a:xfrm>
        </p:spPr>
        <p:txBody>
          <a:bodyPr vert="horz" lIns="91440" tIns="45720" rIns="91440" bIns="45720" rtlCol="0" anchor="b">
            <a:normAutofit/>
          </a:bodyPr>
          <a:lstStyle/>
          <a:p>
            <a:r>
              <a:rPr lang="en-US" sz="5400" i="1" kern="1200" spc="100" baseline="0">
                <a:solidFill>
                  <a:schemeClr val="bg1"/>
                </a:solidFill>
                <a:latin typeface="+mj-lt"/>
                <a:ea typeface="+mj-ea"/>
                <a:cs typeface="+mj-cs"/>
              </a:rPr>
              <a:t>Journal </a:t>
            </a:r>
            <a:br>
              <a:rPr lang="en-US" sz="5400" i="1" kern="1200" spc="100" baseline="0">
                <a:solidFill>
                  <a:schemeClr val="bg1"/>
                </a:solidFill>
                <a:latin typeface="+mj-lt"/>
                <a:ea typeface="+mj-ea"/>
                <a:cs typeface="+mj-cs"/>
              </a:rPr>
            </a:br>
            <a:r>
              <a:rPr lang="en-US" sz="5400" i="1" kern="1200" spc="100" baseline="0">
                <a:solidFill>
                  <a:schemeClr val="bg1"/>
                </a:solidFill>
                <a:latin typeface="+mj-lt"/>
                <a:ea typeface="+mj-ea"/>
                <a:cs typeface="+mj-cs"/>
              </a:rPr>
              <a:t>Week 1</a:t>
            </a:r>
          </a:p>
        </p:txBody>
      </p:sp>
      <p:pic>
        <p:nvPicPr>
          <p:cNvPr id="7" name="Picture 6" descr="Text&#10;&#10;Description automatically generated">
            <a:extLst>
              <a:ext uri="{FF2B5EF4-FFF2-40B4-BE49-F238E27FC236}">
                <a16:creationId xmlns:a16="http://schemas.microsoft.com/office/drawing/2014/main" id="{34F01226-6679-4CC2-A3FE-585F58AFA3D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669697" y="110409"/>
            <a:ext cx="2653236" cy="3434609"/>
          </a:xfrm>
          <a:prstGeom prst="rect">
            <a:avLst/>
          </a:prstGeom>
        </p:spPr>
      </p:pic>
      <p:pic>
        <p:nvPicPr>
          <p:cNvPr id="5" name="Content Placeholder 4" descr="Text&#10;&#10;Description automatically generated">
            <a:extLst>
              <a:ext uri="{FF2B5EF4-FFF2-40B4-BE49-F238E27FC236}">
                <a16:creationId xmlns:a16="http://schemas.microsoft.com/office/drawing/2014/main" id="{0B7DA3A1-E42C-4DD4-B88C-CFE04D4AFC27}"/>
              </a:ext>
            </a:extLst>
          </p:cNvPr>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8412072" y="1827713"/>
            <a:ext cx="3690789" cy="1895340"/>
          </a:xfrm>
          <a:prstGeom prst="rect">
            <a:avLst/>
          </a:prstGeom>
        </p:spPr>
      </p:pic>
      <p:sp>
        <p:nvSpPr>
          <p:cNvPr id="47" name="Freeform 6">
            <a:extLst>
              <a:ext uri="{FF2B5EF4-FFF2-40B4-BE49-F238E27FC236}">
                <a16:creationId xmlns:a16="http://schemas.microsoft.com/office/drawing/2014/main" id="{ADA271CD-3011-4A05-B4A3-80F1794684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8152"/>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pic>
        <p:nvPicPr>
          <p:cNvPr id="9" name="Picture 8" descr="Graphical user interface, text, application&#10;&#10;Description automatically generated">
            <a:extLst>
              <a:ext uri="{FF2B5EF4-FFF2-40B4-BE49-F238E27FC236}">
                <a16:creationId xmlns:a16="http://schemas.microsoft.com/office/drawing/2014/main" id="{36FCC299-8BEE-4826-9555-CCC03077B525}"/>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248233" y="3900804"/>
            <a:ext cx="3496163" cy="1819529"/>
          </a:xfrm>
          <a:prstGeom prst="rect">
            <a:avLst/>
          </a:prstGeom>
        </p:spPr>
      </p:pic>
    </p:spTree>
    <p:extLst>
      <p:ext uri="{BB962C8B-B14F-4D97-AF65-F5344CB8AC3E}">
        <p14:creationId xmlns:p14="http://schemas.microsoft.com/office/powerpoint/2010/main" val="13692288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2" name="Rectangle 21">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6445B2C-17C1-4A3C-984E-044E734D6140}"/>
              </a:ext>
            </a:extLst>
          </p:cNvPr>
          <p:cNvSpPr>
            <a:spLocks noGrp="1"/>
          </p:cNvSpPr>
          <p:nvPr>
            <p:ph type="title"/>
          </p:nvPr>
        </p:nvSpPr>
        <p:spPr>
          <a:xfrm>
            <a:off x="7885744" y="691762"/>
            <a:ext cx="3541205" cy="1706649"/>
          </a:xfrm>
        </p:spPr>
        <p:txBody>
          <a:bodyPr vert="horz" lIns="91440" tIns="45720" rIns="91440" bIns="45720" rtlCol="0" anchor="ctr">
            <a:normAutofit/>
          </a:bodyPr>
          <a:lstStyle/>
          <a:p>
            <a:r>
              <a:rPr lang="en-US" sz="4800" dirty="0"/>
              <a:t>Personal Thoughts</a:t>
            </a:r>
          </a:p>
        </p:txBody>
      </p:sp>
      <p:pic>
        <p:nvPicPr>
          <p:cNvPr id="5" name="Picture 4" descr="Many question marks on black background">
            <a:extLst>
              <a:ext uri="{FF2B5EF4-FFF2-40B4-BE49-F238E27FC236}">
                <a16:creationId xmlns:a16="http://schemas.microsoft.com/office/drawing/2014/main" id="{2C531316-117C-48ED-BE29-DAF7B18E4D46}"/>
              </a:ext>
            </a:extLst>
          </p:cNvPr>
          <p:cNvPicPr>
            <a:picLocks noChangeAspect="1"/>
          </p:cNvPicPr>
          <p:nvPr/>
        </p:nvPicPr>
        <p:blipFill rotWithShape="1">
          <a:blip r:embed="rId2"/>
          <a:srcRect t="7787"/>
          <a:stretch/>
        </p:blipFill>
        <p:spPr>
          <a:xfrm>
            <a:off x="758953" y="1463004"/>
            <a:ext cx="6301805" cy="3544762"/>
          </a:xfrm>
          <a:prstGeom prst="rect">
            <a:avLst/>
          </a:prstGeom>
        </p:spPr>
      </p:pic>
      <p:cxnSp>
        <p:nvCxnSpPr>
          <p:cNvPr id="24" name="Straight Connector 23">
            <a:extLst>
              <a:ext uri="{FF2B5EF4-FFF2-40B4-BE49-F238E27FC236}">
                <a16:creationId xmlns:a16="http://schemas.microsoft.com/office/drawing/2014/main" id="{61A0812C-8DCE-4CA2-904B-A5A5C12CA4F3}"/>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32660" y="1005840"/>
            <a:ext cx="0" cy="5852160"/>
          </a:xfrm>
          <a:prstGeom prst="line">
            <a:avLst/>
          </a:prstGeom>
          <a:ln w="19050">
            <a:solidFill>
              <a:schemeClr val="tx1"/>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8462EFBF-1986-4FC7-931B-93A8CE466C92}"/>
              </a:ext>
            </a:extLst>
          </p:cNvPr>
          <p:cNvSpPr>
            <a:spLocks noGrp="1"/>
          </p:cNvSpPr>
          <p:nvPr>
            <p:ph idx="1"/>
          </p:nvPr>
        </p:nvSpPr>
        <p:spPr>
          <a:xfrm>
            <a:off x="7888666" y="2623930"/>
            <a:ext cx="3541205" cy="3158160"/>
          </a:xfrm>
        </p:spPr>
        <p:txBody>
          <a:bodyPr vert="horz" lIns="91440" tIns="45720" rIns="91440" bIns="45720" rtlCol="0">
            <a:normAutofit/>
          </a:bodyPr>
          <a:lstStyle/>
          <a:p>
            <a:pPr marL="0" indent="0">
              <a:buNone/>
            </a:pPr>
            <a:r>
              <a:rPr lang="en-US" dirty="0"/>
              <a:t>My thoughts on week 1 for me it was hectic. I was all over the place in terms of how baking works. Accurate measurements and good techniques </a:t>
            </a:r>
          </a:p>
        </p:txBody>
      </p:sp>
      <p:sp>
        <p:nvSpPr>
          <p:cNvPr id="2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1443225900"/>
      </p:ext>
    </p:extLst>
  </p:cSld>
  <p:clrMapOvr>
    <a:overrideClrMapping bg1="dk1" tx1="lt1" bg2="dk2" tx2="lt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1000"/>
                                  </p:stCondLst>
                                  <p:iterate>
                                    <p:tmPct val="10000"/>
                                  </p:iterate>
                                  <p:childTnLst>
                                    <p:set>
                                      <p:cBhvr>
                                        <p:cTn id="6" dur="1" fill="hold">
                                          <p:stCondLst>
                                            <p:cond delay="0"/>
                                          </p:stCondLst>
                                        </p:cTn>
                                        <p:tgtEl>
                                          <p:spTgt spid="2"/>
                                        </p:tgtEl>
                                        <p:attrNameLst>
                                          <p:attrName>style.visibility</p:attrName>
                                        </p:attrNameLst>
                                      </p:cBhvr>
                                      <p:to>
                                        <p:strVal val="visible"/>
                                      </p:to>
                                    </p:set>
                                    <p:animEffect transition="in" filter="fade">
                                      <p:cBhvr>
                                        <p:cTn id="7" dur="7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29" name="Rectangle 18">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3B22562F-347D-47DD-BEEA-81C84F40310B}"/>
              </a:ext>
            </a:extLst>
          </p:cNvPr>
          <p:cNvSpPr>
            <a:spLocks noGrp="1"/>
          </p:cNvSpPr>
          <p:nvPr>
            <p:ph type="title"/>
          </p:nvPr>
        </p:nvSpPr>
        <p:spPr>
          <a:xfrm>
            <a:off x="1068497" y="1063256"/>
            <a:ext cx="5312254" cy="1540106"/>
          </a:xfrm>
        </p:spPr>
        <p:txBody>
          <a:bodyPr>
            <a:normAutofit/>
          </a:bodyPr>
          <a:lstStyle/>
          <a:p>
            <a:r>
              <a:rPr lang="en-US" sz="2400" dirty="0"/>
              <a:t>Week 2</a:t>
            </a:r>
            <a:br>
              <a:rPr lang="en-US" sz="2400" dirty="0"/>
            </a:br>
            <a:r>
              <a:rPr lang="en-US" sz="2400" dirty="0"/>
              <a:t>Chocolate Chunk Cookies </a:t>
            </a:r>
            <a:r>
              <a:rPr lang="en-US" sz="2400" dirty="0">
                <a:sym typeface="Wingdings" panose="05000000000000000000" pitchFamily="2" charset="2"/>
              </a:rPr>
              <a:t></a:t>
            </a:r>
            <a:br>
              <a:rPr lang="en-US" sz="2400" dirty="0"/>
            </a:br>
            <a:r>
              <a:rPr lang="en-US" sz="2400" dirty="0"/>
              <a:t>Roman Flatbread</a:t>
            </a:r>
            <a:br>
              <a:rPr lang="en-US" sz="2400" dirty="0"/>
            </a:br>
            <a:r>
              <a:rPr lang="en-US" sz="2400" dirty="0"/>
              <a:t>Apple pie</a:t>
            </a:r>
          </a:p>
        </p:txBody>
      </p:sp>
      <p:cxnSp>
        <p:nvCxnSpPr>
          <p:cNvPr id="30" name="Straight Connector 20">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35E5F29C-CFAA-4266-B2C7-D8AD7B43C44A}"/>
              </a:ext>
            </a:extLst>
          </p:cNvPr>
          <p:cNvSpPr>
            <a:spLocks noGrp="1"/>
          </p:cNvSpPr>
          <p:nvPr>
            <p:ph idx="1"/>
          </p:nvPr>
        </p:nvSpPr>
        <p:spPr>
          <a:xfrm>
            <a:off x="1068497" y="2933390"/>
            <a:ext cx="5312254" cy="2861349"/>
          </a:xfrm>
        </p:spPr>
        <p:txBody>
          <a:bodyPr>
            <a:normAutofit fontScale="92500" lnSpcReduction="20000"/>
          </a:bodyPr>
          <a:lstStyle/>
          <a:p>
            <a:r>
              <a:rPr lang="en-US" dirty="0"/>
              <a:t>The first time I made pie dough</a:t>
            </a:r>
          </a:p>
          <a:p>
            <a:r>
              <a:rPr lang="en-US" dirty="0"/>
              <a:t>It became like a dough not with the chunks of fat</a:t>
            </a:r>
          </a:p>
          <a:p>
            <a:r>
              <a:rPr lang="en-US" dirty="0"/>
              <a:t>The bread is nice and golden brown I had a lot of fun making it. But I put too much rosemary.</a:t>
            </a:r>
          </a:p>
          <a:p>
            <a:r>
              <a:rPr lang="en-US" dirty="0"/>
              <a:t>Cookies were nicely baked (nice color)</a:t>
            </a:r>
          </a:p>
          <a:p>
            <a:r>
              <a:rPr lang="en-US" dirty="0"/>
              <a:t>Cooking method is baking in the oven</a:t>
            </a:r>
          </a:p>
          <a:p>
            <a:endParaRPr lang="en-US" dirty="0"/>
          </a:p>
        </p:txBody>
      </p:sp>
      <p:sp>
        <p:nvSpPr>
          <p:cNvPr id="31" name="Freeform: Shape 22">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3" name="Picture 12">
            <a:extLst>
              <a:ext uri="{FF2B5EF4-FFF2-40B4-BE49-F238E27FC236}">
                <a16:creationId xmlns:a16="http://schemas.microsoft.com/office/drawing/2014/main" id="{F2AB1596-A81D-4E08-8EB8-3DC8CC39F2AE}"/>
              </a:ext>
            </a:extLst>
          </p:cNvPr>
          <p:cNvPicPr/>
          <p:nvPr/>
        </p:nvPicPr>
        <p:blipFill>
          <a:blip r:embed="rId2" cstate="print">
            <a:extLst>
              <a:ext uri="{28A0092B-C50C-407E-A947-70E740481C1C}">
                <a14:useLocalDpi xmlns:a14="http://schemas.microsoft.com/office/drawing/2010/main" val="0"/>
              </a:ext>
            </a:extLst>
          </a:blip>
          <a:stretch>
            <a:fillRect/>
          </a:stretch>
        </p:blipFill>
        <p:spPr bwMode="auto">
          <a:xfrm rot="5400000">
            <a:off x="8762290" y="1187872"/>
            <a:ext cx="2377440" cy="1783080"/>
          </a:xfrm>
          <a:prstGeom prst="rect">
            <a:avLst/>
          </a:prstGeom>
          <a:noFill/>
        </p:spPr>
      </p:pic>
      <p:pic>
        <p:nvPicPr>
          <p:cNvPr id="7" name="Graphic 6" descr="Cupcake">
            <a:extLst>
              <a:ext uri="{FF2B5EF4-FFF2-40B4-BE49-F238E27FC236}">
                <a16:creationId xmlns:a16="http://schemas.microsoft.com/office/drawing/2014/main" id="{D62FC9F4-D3F7-45D2-A14D-6A4DA29B3B74}"/>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762289" y="3589866"/>
            <a:ext cx="2377440" cy="2377440"/>
          </a:xfrm>
          <a:prstGeom prst="rect">
            <a:avLst/>
          </a:prstGeom>
        </p:spPr>
      </p:pic>
      <p:sp>
        <p:nvSpPr>
          <p:cNvPr id="32"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2859544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4" name="Rectangle 13">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DD9C8-A8AD-4291-8A7D-2B311D4F654E}"/>
              </a:ext>
            </a:extLst>
          </p:cNvPr>
          <p:cNvSpPr>
            <a:spLocks noGrp="1"/>
          </p:cNvSpPr>
          <p:nvPr>
            <p:ph type="title"/>
          </p:nvPr>
        </p:nvSpPr>
        <p:spPr>
          <a:xfrm>
            <a:off x="1068497" y="1063256"/>
            <a:ext cx="5312254" cy="1540106"/>
          </a:xfrm>
        </p:spPr>
        <p:txBody>
          <a:bodyPr>
            <a:normAutofit/>
          </a:bodyPr>
          <a:lstStyle/>
          <a:p>
            <a:r>
              <a:rPr lang="en-US"/>
              <a:t>Journal Week 2</a:t>
            </a:r>
            <a:endParaRPr lang="en-US" dirty="0"/>
          </a:p>
        </p:txBody>
      </p:sp>
      <p:cxnSp>
        <p:nvCxnSpPr>
          <p:cNvPr id="16" name="Straight Connector 15">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pic>
        <p:nvPicPr>
          <p:cNvPr id="10" name="Content Placeholder 9" descr="Text&#10;&#10;Description automatically generated">
            <a:extLst>
              <a:ext uri="{FF2B5EF4-FFF2-40B4-BE49-F238E27FC236}">
                <a16:creationId xmlns:a16="http://schemas.microsoft.com/office/drawing/2014/main" id="{3DF4B744-FD91-4C29-8F8F-6B53FE2AAE68}"/>
              </a:ext>
            </a:extLst>
          </p:cNvPr>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52330" y="2058273"/>
            <a:ext cx="4412974" cy="4392732"/>
          </a:xfrm>
        </p:spPr>
      </p:pic>
      <p:sp>
        <p:nvSpPr>
          <p:cNvPr id="18" name="Freeform: Shape 17">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11" name="Graphic 10" descr="Pencil">
            <a:extLst>
              <a:ext uri="{FF2B5EF4-FFF2-40B4-BE49-F238E27FC236}">
                <a16:creationId xmlns:a16="http://schemas.microsoft.com/office/drawing/2014/main" id="{838130F4-E81D-418F-B65E-4B6764910BBC}"/>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8150087" y="1663890"/>
            <a:ext cx="3434963" cy="3434963"/>
          </a:xfrm>
          <a:prstGeom prst="rect">
            <a:avLst/>
          </a:prstGeom>
        </p:spPr>
      </p:pic>
      <p:sp>
        <p:nvSpPr>
          <p:cNvPr id="20"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135663923"/>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tint val="98000"/>
            <a:satMod val="170000"/>
          </a:schemeClr>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DBA0242B-17BA-4331-A577-B93131255AF9}"/>
              </a:ext>
            </a:extLst>
          </p:cNvPr>
          <p:cNvSpPr>
            <a:spLocks noGrp="1"/>
          </p:cNvSpPr>
          <p:nvPr>
            <p:ph type="title"/>
          </p:nvPr>
        </p:nvSpPr>
        <p:spPr>
          <a:xfrm>
            <a:off x="1068497" y="1063256"/>
            <a:ext cx="5312254" cy="1540106"/>
          </a:xfrm>
        </p:spPr>
        <p:txBody>
          <a:bodyPr>
            <a:normAutofit/>
          </a:bodyPr>
          <a:lstStyle/>
          <a:p>
            <a:r>
              <a:rPr lang="en-US" sz="5100"/>
              <a:t>Personal Thoughts</a:t>
            </a:r>
          </a:p>
        </p:txBody>
      </p:sp>
      <p:cxnSp>
        <p:nvCxnSpPr>
          <p:cNvPr id="12" name="Straight Connector 11">
            <a:extLst>
              <a:ext uri="{FF2B5EF4-FFF2-40B4-BE49-F238E27FC236}">
                <a16:creationId xmlns:a16="http://schemas.microsoft.com/office/drawing/2014/main" id="{33862825-C012-4895-A17E-F3D1F62D89DD}"/>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758952" y="1143293"/>
            <a:ext cx="0" cy="5714707"/>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D3AB85D5-DCAA-4039-87EA-10B368A72E96}"/>
              </a:ext>
            </a:extLst>
          </p:cNvPr>
          <p:cNvSpPr>
            <a:spLocks noGrp="1"/>
          </p:cNvSpPr>
          <p:nvPr>
            <p:ph idx="1"/>
          </p:nvPr>
        </p:nvSpPr>
        <p:spPr>
          <a:xfrm>
            <a:off x="1068497" y="2933390"/>
            <a:ext cx="5312254" cy="2861349"/>
          </a:xfrm>
        </p:spPr>
        <p:txBody>
          <a:bodyPr>
            <a:normAutofit/>
          </a:bodyPr>
          <a:lstStyle/>
          <a:p>
            <a:r>
              <a:rPr lang="en-US" dirty="0"/>
              <a:t>The first time I learned about creaming sugar and butter. My first-time making pie dough was nice. Making the bread was quite the process it turned out well in the end. Cookies also turned out well in the end.</a:t>
            </a:r>
          </a:p>
          <a:p>
            <a:endParaRPr lang="en-US" dirty="0"/>
          </a:p>
          <a:p>
            <a:endParaRPr lang="en-US" dirty="0"/>
          </a:p>
        </p:txBody>
      </p:sp>
      <p:sp>
        <p:nvSpPr>
          <p:cNvPr id="14" name="Freeform: Shape 13">
            <a:extLst>
              <a:ext uri="{FF2B5EF4-FFF2-40B4-BE49-F238E27FC236}">
                <a16:creationId xmlns:a16="http://schemas.microsoft.com/office/drawing/2014/main" id="{CAF8A158-E51E-4253-820B-3970F73976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976934" y="0"/>
            <a:ext cx="5215066" cy="6858000"/>
          </a:xfrm>
          <a:custGeom>
            <a:avLst/>
            <a:gdLst>
              <a:gd name="connsiteX0" fmla="*/ 2017353 w 5215066"/>
              <a:gd name="connsiteY0" fmla="*/ 0 h 6858000"/>
              <a:gd name="connsiteX1" fmla="*/ 5215066 w 5215066"/>
              <a:gd name="connsiteY1" fmla="*/ 0 h 6858000"/>
              <a:gd name="connsiteX2" fmla="*/ 5215066 w 5215066"/>
              <a:gd name="connsiteY2" fmla="*/ 6858000 h 6858000"/>
              <a:gd name="connsiteX3" fmla="*/ 1292431 w 5215066"/>
              <a:gd name="connsiteY3" fmla="*/ 6858000 h 6858000"/>
              <a:gd name="connsiteX4" fmla="*/ 1012702 w 5215066"/>
              <a:gd name="connsiteY4" fmla="*/ 6549681 h 6858000"/>
              <a:gd name="connsiteX5" fmla="*/ 0 w 5215066"/>
              <a:gd name="connsiteY5" fmla="*/ 3723759 h 6858000"/>
              <a:gd name="connsiteX6" fmla="*/ 1955279 w 5215066"/>
              <a:gd name="connsiteY6" fmla="*/ 39865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215066" h="6858000">
                <a:moveTo>
                  <a:pt x="2017353" y="0"/>
                </a:moveTo>
                <a:lnTo>
                  <a:pt x="5215066" y="0"/>
                </a:lnTo>
                <a:lnTo>
                  <a:pt x="5215066" y="6858000"/>
                </a:lnTo>
                <a:lnTo>
                  <a:pt x="1292431" y="6858000"/>
                </a:lnTo>
                <a:lnTo>
                  <a:pt x="1012702" y="6549681"/>
                </a:lnTo>
                <a:cubicBezTo>
                  <a:pt x="380046" y="5781733"/>
                  <a:pt x="0" y="4797206"/>
                  <a:pt x="0" y="3723759"/>
                </a:cubicBezTo>
                <a:cubicBezTo>
                  <a:pt x="0" y="2190263"/>
                  <a:pt x="775604" y="838237"/>
                  <a:pt x="1955279" y="39865"/>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7" name="Graphic 6" descr="Head with Gears">
            <a:extLst>
              <a:ext uri="{FF2B5EF4-FFF2-40B4-BE49-F238E27FC236}">
                <a16:creationId xmlns:a16="http://schemas.microsoft.com/office/drawing/2014/main" id="{62DD3E5C-F727-4C21-913C-AAD2EB5FE8F0}"/>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150087" y="1663890"/>
            <a:ext cx="3434963" cy="3434963"/>
          </a:xfrm>
          <a:prstGeom prst="rect">
            <a:avLst/>
          </a:prstGeom>
        </p:spPr>
      </p:pic>
      <p:sp>
        <p:nvSpPr>
          <p:cNvPr id="1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bg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3877990107"/>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32" name="Rectangle 31">
            <a:extLst>
              <a:ext uri="{FF2B5EF4-FFF2-40B4-BE49-F238E27FC236}">
                <a16:creationId xmlns:a16="http://schemas.microsoft.com/office/drawing/2014/main" id="{C5176844-69C3-4F79-BE38-EA5BDDF4FE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a:extLst>
              <a:ext uri="{FF2B5EF4-FFF2-40B4-BE49-F238E27FC236}">
                <a16:creationId xmlns:a16="http://schemas.microsoft.com/office/drawing/2014/main" id="{7505899F-4E32-4A79-8156-5036A6032FB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3070745"/>
          </a:xfrm>
          <a:prstGeom prst="rect">
            <a:avLst/>
          </a:prstGeom>
          <a:solidFill>
            <a:schemeClr val="tx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7E45DF55-1FAF-4A38-9551-0066ED996378}"/>
              </a:ext>
            </a:extLst>
          </p:cNvPr>
          <p:cNvSpPr>
            <a:spLocks noGrp="1"/>
          </p:cNvSpPr>
          <p:nvPr>
            <p:ph type="title"/>
          </p:nvPr>
        </p:nvSpPr>
        <p:spPr>
          <a:xfrm>
            <a:off x="758952" y="512821"/>
            <a:ext cx="10667998" cy="2045102"/>
          </a:xfrm>
        </p:spPr>
        <p:txBody>
          <a:bodyPr anchor="ctr">
            <a:normAutofit/>
          </a:bodyPr>
          <a:lstStyle/>
          <a:p>
            <a:r>
              <a:rPr lang="en-US" sz="3300">
                <a:solidFill>
                  <a:schemeClr val="bg1"/>
                </a:solidFill>
              </a:rPr>
              <a:t>Week 3 </a:t>
            </a:r>
            <a:br>
              <a:rPr lang="en-US" sz="3300">
                <a:solidFill>
                  <a:schemeClr val="bg1"/>
                </a:solidFill>
              </a:rPr>
            </a:br>
            <a:r>
              <a:rPr lang="en-US" sz="3300">
                <a:solidFill>
                  <a:schemeClr val="bg1"/>
                </a:solidFill>
              </a:rPr>
              <a:t>Fudge Brownies</a:t>
            </a:r>
            <a:br>
              <a:rPr lang="en-US" sz="3300">
                <a:solidFill>
                  <a:schemeClr val="bg1"/>
                </a:solidFill>
              </a:rPr>
            </a:br>
            <a:r>
              <a:rPr lang="en-US" sz="3300">
                <a:solidFill>
                  <a:schemeClr val="bg1"/>
                </a:solidFill>
              </a:rPr>
              <a:t>Banana Bread</a:t>
            </a:r>
            <a:br>
              <a:rPr lang="en-US" sz="3300">
                <a:solidFill>
                  <a:schemeClr val="bg1"/>
                </a:solidFill>
              </a:rPr>
            </a:br>
            <a:r>
              <a:rPr lang="en-US" sz="3300">
                <a:solidFill>
                  <a:schemeClr val="bg1"/>
                </a:solidFill>
              </a:rPr>
              <a:t>Italian bread Rosemary topped with conchas</a:t>
            </a:r>
          </a:p>
        </p:txBody>
      </p:sp>
      <p:sp>
        <p:nvSpPr>
          <p:cNvPr id="29" name="Content Placeholder 28">
            <a:extLst>
              <a:ext uri="{FF2B5EF4-FFF2-40B4-BE49-F238E27FC236}">
                <a16:creationId xmlns:a16="http://schemas.microsoft.com/office/drawing/2014/main" id="{6E73CE8F-5A71-4F6A-9DCC-D8CF40F630CB}"/>
              </a:ext>
            </a:extLst>
          </p:cNvPr>
          <p:cNvSpPr>
            <a:spLocks noGrp="1"/>
          </p:cNvSpPr>
          <p:nvPr>
            <p:ph idx="1"/>
          </p:nvPr>
        </p:nvSpPr>
        <p:spPr>
          <a:xfrm>
            <a:off x="765050" y="3376346"/>
            <a:ext cx="4115954" cy="2405743"/>
          </a:xfrm>
        </p:spPr>
        <p:txBody>
          <a:bodyPr>
            <a:normAutofit fontScale="92500" lnSpcReduction="20000"/>
          </a:bodyPr>
          <a:lstStyle/>
          <a:p>
            <a:r>
              <a:rPr lang="en-US" dirty="0"/>
              <a:t>The Italian Bread Rosemary was a good bake never had and they were ok. What was not ok were the concha's they got ripped. Brownies good bake my structure got ruined. Banana Bread looks amazing.</a:t>
            </a:r>
          </a:p>
          <a:p>
            <a:r>
              <a:rPr lang="en-US" dirty="0"/>
              <a:t>Baking is done in the oven</a:t>
            </a:r>
          </a:p>
        </p:txBody>
      </p:sp>
      <p:pic>
        <p:nvPicPr>
          <p:cNvPr id="7" name="Picture 6" descr="A picture containing indoor&#10;&#10;Description automatically generated">
            <a:extLst>
              <a:ext uri="{FF2B5EF4-FFF2-40B4-BE49-F238E27FC236}">
                <a16:creationId xmlns:a16="http://schemas.microsoft.com/office/drawing/2014/main" id="{AFA3CAB8-ED75-4A08-9576-20F1148A96EF}"/>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rot="5400000">
            <a:off x="4654328" y="3675384"/>
            <a:ext cx="3036195" cy="2277145"/>
          </a:xfrm>
          <a:prstGeom prst="rect">
            <a:avLst/>
          </a:prstGeom>
        </p:spPr>
      </p:pic>
      <p:pic>
        <p:nvPicPr>
          <p:cNvPr id="11" name="Picture 10" descr="A picture containing food, dish&#10;&#10;Description automatically generated">
            <a:extLst>
              <a:ext uri="{FF2B5EF4-FFF2-40B4-BE49-F238E27FC236}">
                <a16:creationId xmlns:a16="http://schemas.microsoft.com/office/drawing/2014/main" id="{7771E4DD-832D-48F2-9E45-A993A8373D4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rot="5400000">
            <a:off x="7011302" y="3675957"/>
            <a:ext cx="3040782" cy="2280586"/>
          </a:xfrm>
          <a:prstGeom prst="rect">
            <a:avLst/>
          </a:prstGeom>
        </p:spPr>
      </p:pic>
      <p:pic>
        <p:nvPicPr>
          <p:cNvPr id="5" name="Content Placeholder 4" descr="A picture containing food, piece, bread, square&#10;&#10;Description automatically generated">
            <a:extLst>
              <a:ext uri="{FF2B5EF4-FFF2-40B4-BE49-F238E27FC236}">
                <a16:creationId xmlns:a16="http://schemas.microsoft.com/office/drawing/2014/main" id="{ACFB390B-B5D8-4D26-A174-B2F2A23ED3F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rot="5400000">
            <a:off x="9326177" y="3768993"/>
            <a:ext cx="2934455" cy="2200841"/>
          </a:xfrm>
          <a:prstGeom prst="rect">
            <a:avLst/>
          </a:prstGeom>
        </p:spPr>
      </p:pic>
      <p:sp>
        <p:nvSpPr>
          <p:cNvPr id="36" name="Freeform 6">
            <a:extLst>
              <a:ext uri="{FF2B5EF4-FFF2-40B4-BE49-F238E27FC236}">
                <a16:creationId xmlns:a16="http://schemas.microsoft.com/office/drawing/2014/main" id="{A101E513-AF74-4E9D-A31F-9966425072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auto">
          <a:xfrm>
            <a:off x="11784011" y="5783564"/>
            <a:ext cx="407988" cy="819150"/>
          </a:xfrm>
          <a:custGeom>
            <a:avLst/>
            <a:gdLst/>
            <a:ahLst/>
            <a:cxnLst/>
            <a:rect l="0" t="0" r="r" b="b"/>
            <a:pathLst>
              <a:path w="1799" h="3612">
                <a:moveTo>
                  <a:pt x="1799" y="0"/>
                </a:moveTo>
                <a:lnTo>
                  <a:pt x="1799" y="3612"/>
                </a:lnTo>
                <a:lnTo>
                  <a:pt x="1686" y="3609"/>
                </a:lnTo>
                <a:lnTo>
                  <a:pt x="1574" y="3598"/>
                </a:lnTo>
                <a:lnTo>
                  <a:pt x="1464" y="3581"/>
                </a:lnTo>
                <a:lnTo>
                  <a:pt x="1357" y="3557"/>
                </a:lnTo>
                <a:lnTo>
                  <a:pt x="1251" y="3527"/>
                </a:lnTo>
                <a:lnTo>
                  <a:pt x="1150" y="3490"/>
                </a:lnTo>
                <a:lnTo>
                  <a:pt x="1050" y="3448"/>
                </a:lnTo>
                <a:lnTo>
                  <a:pt x="953" y="3401"/>
                </a:lnTo>
                <a:lnTo>
                  <a:pt x="860" y="3347"/>
                </a:lnTo>
                <a:lnTo>
                  <a:pt x="771" y="3289"/>
                </a:lnTo>
                <a:lnTo>
                  <a:pt x="686" y="3224"/>
                </a:lnTo>
                <a:lnTo>
                  <a:pt x="604" y="3156"/>
                </a:lnTo>
                <a:lnTo>
                  <a:pt x="527" y="3083"/>
                </a:lnTo>
                <a:lnTo>
                  <a:pt x="454" y="3005"/>
                </a:lnTo>
                <a:lnTo>
                  <a:pt x="386" y="2923"/>
                </a:lnTo>
                <a:lnTo>
                  <a:pt x="323" y="2838"/>
                </a:lnTo>
                <a:lnTo>
                  <a:pt x="265" y="2748"/>
                </a:lnTo>
                <a:lnTo>
                  <a:pt x="211" y="2655"/>
                </a:lnTo>
                <a:lnTo>
                  <a:pt x="163" y="2559"/>
                </a:lnTo>
                <a:lnTo>
                  <a:pt x="121" y="2459"/>
                </a:lnTo>
                <a:lnTo>
                  <a:pt x="85" y="2356"/>
                </a:lnTo>
                <a:lnTo>
                  <a:pt x="55" y="2251"/>
                </a:lnTo>
                <a:lnTo>
                  <a:pt x="32" y="2143"/>
                </a:lnTo>
                <a:lnTo>
                  <a:pt x="14" y="2033"/>
                </a:lnTo>
                <a:lnTo>
                  <a:pt x="4" y="1920"/>
                </a:lnTo>
                <a:lnTo>
                  <a:pt x="0" y="1806"/>
                </a:lnTo>
                <a:lnTo>
                  <a:pt x="4" y="1692"/>
                </a:lnTo>
                <a:lnTo>
                  <a:pt x="14" y="1580"/>
                </a:lnTo>
                <a:lnTo>
                  <a:pt x="32" y="1469"/>
                </a:lnTo>
                <a:lnTo>
                  <a:pt x="55" y="1362"/>
                </a:lnTo>
                <a:lnTo>
                  <a:pt x="85" y="1256"/>
                </a:lnTo>
                <a:lnTo>
                  <a:pt x="121" y="1154"/>
                </a:lnTo>
                <a:lnTo>
                  <a:pt x="163" y="1054"/>
                </a:lnTo>
                <a:lnTo>
                  <a:pt x="211" y="958"/>
                </a:lnTo>
                <a:lnTo>
                  <a:pt x="265" y="864"/>
                </a:lnTo>
                <a:lnTo>
                  <a:pt x="323" y="774"/>
                </a:lnTo>
                <a:lnTo>
                  <a:pt x="386" y="689"/>
                </a:lnTo>
                <a:lnTo>
                  <a:pt x="454" y="607"/>
                </a:lnTo>
                <a:lnTo>
                  <a:pt x="527" y="529"/>
                </a:lnTo>
                <a:lnTo>
                  <a:pt x="604" y="456"/>
                </a:lnTo>
                <a:lnTo>
                  <a:pt x="686" y="388"/>
                </a:lnTo>
                <a:lnTo>
                  <a:pt x="771" y="325"/>
                </a:lnTo>
                <a:lnTo>
                  <a:pt x="860" y="266"/>
                </a:lnTo>
                <a:lnTo>
                  <a:pt x="953" y="212"/>
                </a:lnTo>
                <a:lnTo>
                  <a:pt x="1050" y="164"/>
                </a:lnTo>
                <a:lnTo>
                  <a:pt x="1150" y="122"/>
                </a:lnTo>
                <a:lnTo>
                  <a:pt x="1251" y="85"/>
                </a:lnTo>
                <a:lnTo>
                  <a:pt x="1357" y="55"/>
                </a:lnTo>
                <a:lnTo>
                  <a:pt x="1464" y="32"/>
                </a:lnTo>
                <a:lnTo>
                  <a:pt x="1574" y="14"/>
                </a:lnTo>
                <a:lnTo>
                  <a:pt x="1686" y="5"/>
                </a:lnTo>
                <a:lnTo>
                  <a:pt x="1799" y="0"/>
                </a:lnTo>
                <a:close/>
              </a:path>
            </a:pathLst>
          </a:custGeom>
          <a:solidFill>
            <a:schemeClr val="tx1">
              <a:lumMod val="85000"/>
              <a:lumOff val="15000"/>
            </a:schemeClr>
          </a:solidFill>
          <a:ln w="0">
            <a:noFill/>
            <a:prstDash val="solid"/>
            <a:round/>
            <a:headEnd/>
            <a:tailEnd/>
          </a:ln>
        </p:spPr>
        <p:txBody>
          <a:bodyPr anchor="ctr"/>
          <a:lstStyle/>
          <a:p>
            <a:endParaRPr lang="en-US"/>
          </a:p>
        </p:txBody>
      </p:sp>
    </p:spTree>
    <p:extLst>
      <p:ext uri="{BB962C8B-B14F-4D97-AF65-F5344CB8AC3E}">
        <p14:creationId xmlns:p14="http://schemas.microsoft.com/office/powerpoint/2010/main" val="218585829"/>
      </p:ext>
    </p:extLst>
  </p:cSld>
  <p:clrMapOvr>
    <a:masterClrMapping/>
  </p:clrMapOvr>
</p:sld>
</file>

<file path=ppt/theme/theme1.xml><?xml version="1.0" encoding="utf-8"?>
<a:theme xmlns:a="http://schemas.openxmlformats.org/drawingml/2006/main" name="HeadlinesVTI">
  <a:themeElements>
    <a:clrScheme name="Headlines">
      <a:dk1>
        <a:sysClr val="windowText" lastClr="000000"/>
      </a:dk1>
      <a:lt1>
        <a:sysClr val="window" lastClr="FFFFFF"/>
      </a:lt1>
      <a:dk2>
        <a:srgbClr val="232C41"/>
      </a:dk2>
      <a:lt2>
        <a:srgbClr val="F6F4EF"/>
      </a:lt2>
      <a:accent1>
        <a:srgbClr val="439EB7"/>
      </a:accent1>
      <a:accent2>
        <a:srgbClr val="E20E65"/>
      </a:accent2>
      <a:accent3>
        <a:srgbClr val="F59324"/>
      </a:accent3>
      <a:accent4>
        <a:srgbClr val="5046B9"/>
      </a:accent4>
      <a:accent5>
        <a:srgbClr val="5CB678"/>
      </a:accent5>
      <a:accent6>
        <a:srgbClr val="9717F7"/>
      </a:accent6>
      <a:hlink>
        <a:srgbClr val="E80095"/>
      </a:hlink>
      <a:folHlink>
        <a:srgbClr val="808080"/>
      </a:folHlink>
    </a:clrScheme>
    <a:fontScheme name="Custom 211">
      <a:majorFont>
        <a:latin typeface="Sitka Banner"/>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8000"/>
            <a:satMod val="170000"/>
          </a:schemeClr>
        </a:solidFill>
        <a:gradFill rotWithShape="1">
          <a:gsLst>
            <a:gs pos="0">
              <a:schemeClr val="phClr">
                <a:tint val="93000"/>
                <a:satMod val="16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HeadlinesVTI" id="{66EB4A02-0C0F-47F1-9F48-4E6882B9F967}" vid="{F3552358-4452-4FDA-9568-4F5DA32F7A60}"/>
    </a:ext>
  </a:extLst>
</a:theme>
</file>

<file path=docProps/app.xml><?xml version="1.0" encoding="utf-8"?>
<Properties xmlns="http://schemas.openxmlformats.org/officeDocument/2006/extended-properties" xmlns:vt="http://schemas.openxmlformats.org/officeDocument/2006/docPropsVTypes">
  <TotalTime>543</TotalTime>
  <Words>1042</Words>
  <Application>Microsoft Office PowerPoint</Application>
  <PresentationFormat>Widescreen</PresentationFormat>
  <Paragraphs>72</Paragraphs>
  <Slides>30</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Avenir Next LT Pro</vt:lpstr>
      <vt:lpstr>Sitka Banner</vt:lpstr>
      <vt:lpstr>HeadlinesVTI</vt:lpstr>
      <vt:lpstr>Portfolio</vt:lpstr>
      <vt:lpstr>Table of Contents</vt:lpstr>
      <vt:lpstr>Week 1 Blue Berry Muffins Soft Yeast Dinner rolls  Peanut butter sandies(No picture) </vt:lpstr>
      <vt:lpstr>Journal  Week 1</vt:lpstr>
      <vt:lpstr>Personal Thoughts</vt:lpstr>
      <vt:lpstr>Week 2 Chocolate Chunk Cookies  Roman Flatbread Apple pie</vt:lpstr>
      <vt:lpstr>Journal Week 2</vt:lpstr>
      <vt:lpstr>Personal Thoughts</vt:lpstr>
      <vt:lpstr>Week 3  Fudge Brownies Banana Bread Italian bread Rosemary topped with conchas</vt:lpstr>
      <vt:lpstr>Week 3 Journal</vt:lpstr>
      <vt:lpstr>Personal Thoughts</vt:lpstr>
      <vt:lpstr>Week 4 White Bread Shortbread Scones</vt:lpstr>
      <vt:lpstr>Week 4 Journal</vt:lpstr>
      <vt:lpstr>Personal Thoughts</vt:lpstr>
      <vt:lpstr>Week 5  Baguette Chocolate Cookies Pecan Pie</vt:lpstr>
      <vt:lpstr>Week 5 Journal </vt:lpstr>
      <vt:lpstr>Personal Thoughts</vt:lpstr>
      <vt:lpstr>Week 6  Oatmeal cookies, raisin bread, chocolate pie</vt:lpstr>
      <vt:lpstr>Week 6 Journal</vt:lpstr>
      <vt:lpstr>Personal Thoughts</vt:lpstr>
      <vt:lpstr>Week 7  Sourdough bread, Pecan rolls, scones with raisins </vt:lpstr>
      <vt:lpstr>Week 7 journal</vt:lpstr>
      <vt:lpstr>Personal Thoughts</vt:lpstr>
      <vt:lpstr>Week 8  Raisin Muffins, Flatbread, Greek scones</vt:lpstr>
      <vt:lpstr>Week 8 Journal </vt:lpstr>
      <vt:lpstr>Personal Thoughts</vt:lpstr>
      <vt:lpstr>Week 9 Morning Glory Muffins, Brioche  Bread, Chocolate bread</vt:lpstr>
      <vt:lpstr>Week 9 Journal</vt:lpstr>
      <vt:lpstr>Personal Thoughts</vt:lpstr>
      <vt:lpstr>Summary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Portfolio</dc:title>
  <dc:creator>Jorge Villacarlos</dc:creator>
  <cp:lastModifiedBy>Jorge Villacarlos</cp:lastModifiedBy>
  <cp:revision>61</cp:revision>
  <dcterms:created xsi:type="dcterms:W3CDTF">2021-06-05T02:53:20Z</dcterms:created>
  <dcterms:modified xsi:type="dcterms:W3CDTF">2021-06-10T15:53:51Z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XPowerLiteLastOptimized">
    <vt:lpwstr>789012</vt:lpwstr>
  </property>
  <property fmtid="{D5CDD505-2E9C-101B-9397-08002B2CF9AE}" pid="3" name="NXPowerLiteSettings">
    <vt:lpwstr>C7000400038000</vt:lpwstr>
  </property>
  <property fmtid="{D5CDD505-2E9C-101B-9397-08002B2CF9AE}" pid="4" name="NXPowerLiteVersion">
    <vt:lpwstr>S9.0.3</vt:lpwstr>
  </property>
</Properties>
</file>