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C08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778" autoAdjust="0"/>
  </p:normalViewPr>
  <p:slideViewPr>
    <p:cSldViewPr snapToGrid="0" snapToObjects="1">
      <p:cViewPr varScale="1">
        <p:scale>
          <a:sx n="121" d="100"/>
          <a:sy n="121" d="100"/>
        </p:scale>
        <p:origin x="-1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97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656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4796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327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729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318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3600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47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185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5783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332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C601-79C6-D648-A625-1D27C5A97BF1}" type="datetimeFigureOut">
              <a:rPr kumimoji="1" lang="zh-CN" altLang="en-US" smtClean="0"/>
              <a:t>15-11-15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1815-AAC6-F443-B118-5E2A2D136EC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753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Online-Visual-Merchandi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4" y="74083"/>
            <a:ext cx="9069916" cy="379941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24417" y="4085166"/>
            <a:ext cx="444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Visual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Merchandising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,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Retail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Design,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and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Interior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Design.</a:t>
            </a:r>
            <a:r>
              <a:rPr kumimoji="1" lang="zh-CN" altLang="en-US" sz="3600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 </a:t>
            </a:r>
            <a:endParaRPr kumimoji="1" lang="zh-CN" altLang="en-US" sz="3600" dirty="0">
              <a:solidFill>
                <a:srgbClr val="FF0000"/>
              </a:solidFill>
              <a:latin typeface="HanziPen SC Regular"/>
              <a:cs typeface="HanziPen SC Regular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24222" y="5993380"/>
            <a:ext cx="415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>
                <a:latin typeface="HanziPen SC Regular"/>
                <a:cs typeface="HanziPen SC Regular"/>
              </a:rPr>
              <a:t>Present</a:t>
            </a:r>
            <a:r>
              <a:rPr kumimoji="1" lang="zh-CN" altLang="en-US" sz="2800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sz="2800" dirty="0" smtClean="0">
                <a:latin typeface="HanziPen SC Regular"/>
                <a:cs typeface="HanziPen SC Regular"/>
              </a:rPr>
              <a:t>by</a:t>
            </a:r>
            <a:r>
              <a:rPr kumimoji="1" lang="zh-CN" altLang="en-US" sz="2800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sz="2800" dirty="0" smtClean="0">
                <a:latin typeface="HanziPen SC Regular"/>
                <a:cs typeface="HanziPen SC Regular"/>
              </a:rPr>
              <a:t>Wendy</a:t>
            </a:r>
            <a:r>
              <a:rPr kumimoji="1" lang="zh-CN" altLang="en-US" sz="2800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sz="2800" dirty="0" smtClean="0">
                <a:latin typeface="HanziPen SC Regular"/>
                <a:cs typeface="HanziPen SC Regular"/>
              </a:rPr>
              <a:t>&amp;</a:t>
            </a:r>
            <a:r>
              <a:rPr kumimoji="1" lang="zh-CN" altLang="en-US" sz="2800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sz="2800" dirty="0" err="1" smtClean="0">
                <a:latin typeface="HanziPen SC Regular"/>
                <a:cs typeface="HanziPen SC Regular"/>
              </a:rPr>
              <a:t>Ruijie</a:t>
            </a:r>
            <a:r>
              <a:rPr kumimoji="1" lang="zh-CN" altLang="en-US" sz="2800" dirty="0" smtClean="0">
                <a:latin typeface="HanziPen SC Regular"/>
                <a:cs typeface="HanziPen SC Regular"/>
              </a:rPr>
              <a:t> </a:t>
            </a:r>
            <a:endParaRPr kumimoji="1" lang="zh-CN" altLang="en-US" sz="2800" dirty="0">
              <a:latin typeface="HanziPen SC Regular"/>
              <a:cs typeface="HanziPen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7426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Growing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Visual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Merchandising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Career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Opportunities</a:t>
            </a:r>
            <a:endParaRPr kumimoji="1" lang="zh-CN" altLang="en-US" b="1" dirty="0">
              <a:solidFill>
                <a:srgbClr val="FA1C08"/>
              </a:solidFill>
              <a:latin typeface="HanziPen SC Regular"/>
              <a:cs typeface="HanziPen SC Regular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zh-CN" dirty="0" smtClean="0">
              <a:latin typeface="HanziPen SC Regular"/>
              <a:cs typeface="HanziPen SC Regular"/>
            </a:endParaRP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Growing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area-prop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house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or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prop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company.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Plan-o-gram</a:t>
            </a:r>
          </a:p>
        </p:txBody>
      </p:sp>
      <p:pic>
        <p:nvPicPr>
          <p:cNvPr id="5" name="图片 4" descr="6392228_or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213" y="3389954"/>
            <a:ext cx="4984475" cy="327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1769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FF0000"/>
                </a:solidFill>
                <a:latin typeface="HanziPen SC Regular"/>
                <a:cs typeface="HanziPen SC Regular"/>
              </a:rPr>
              <a:t>Key Terms</a:t>
            </a:r>
            <a:endParaRPr kumimoji="1" lang="zh-CN" altLang="en-US" b="1" dirty="0">
              <a:solidFill>
                <a:srgbClr val="FF0000"/>
              </a:solidFill>
              <a:latin typeface="HanziPen SC Regular"/>
              <a:cs typeface="HanziPen SC Regular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anziPen SC Regular"/>
                <a:cs typeface="HanziPen SC Regular"/>
              </a:rPr>
              <a:t>Architect: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lang="en-US" altLang="zh-CN" dirty="0" smtClean="0">
                <a:latin typeface="HanziPen SC Regular"/>
                <a:cs typeface="HanziPen SC Regular"/>
              </a:rPr>
              <a:t>An </a:t>
            </a:r>
            <a:r>
              <a:rPr lang="en-US" altLang="zh-CN" dirty="0">
                <a:latin typeface="HanziPen SC Regular"/>
                <a:cs typeface="HanziPen SC Regular"/>
              </a:rPr>
              <a:t>architect is a person who plans, designs, and oversees </a:t>
            </a:r>
            <a:r>
              <a:rPr lang="en-US" altLang="zh-CN" dirty="0" smtClean="0">
                <a:latin typeface="HanziPen SC Regular"/>
                <a:cs typeface="HanziPen SC Regular"/>
              </a:rPr>
              <a:t>the</a:t>
            </a:r>
            <a:r>
              <a:rPr lang="zh-CN" altLang="en-US" dirty="0" smtClean="0">
                <a:latin typeface="HanziPen SC Regular"/>
                <a:cs typeface="HanziPen SC Regular"/>
              </a:rPr>
              <a:t> </a:t>
            </a:r>
            <a:r>
              <a:rPr lang="en-US" altLang="zh-CN" dirty="0" smtClean="0">
                <a:latin typeface="HanziPen SC Regular"/>
                <a:cs typeface="HanziPen SC Regular"/>
              </a:rPr>
              <a:t>construction</a:t>
            </a:r>
            <a:r>
              <a:rPr lang="zh-CN" altLang="en-US" dirty="0" smtClean="0">
                <a:latin typeface="HanziPen SC Regular"/>
                <a:cs typeface="HanziPen SC Regular"/>
              </a:rPr>
              <a:t> </a:t>
            </a:r>
            <a:r>
              <a:rPr lang="en-US" altLang="zh-CN" dirty="0" smtClean="0">
                <a:latin typeface="HanziPen SC Regular"/>
                <a:cs typeface="HanziPen SC Regular"/>
              </a:rPr>
              <a:t>of</a:t>
            </a:r>
            <a:r>
              <a:rPr lang="zh-CN" altLang="en-US" dirty="0" smtClean="0">
                <a:latin typeface="HanziPen SC Regular"/>
                <a:cs typeface="HanziPen SC Regular"/>
              </a:rPr>
              <a:t> </a:t>
            </a:r>
            <a:r>
              <a:rPr lang="en-US" altLang="zh-CN" dirty="0" smtClean="0">
                <a:latin typeface="HanziPen SC Regular"/>
                <a:cs typeface="HanziPen SC Regular"/>
              </a:rPr>
              <a:t>buildings.</a:t>
            </a:r>
            <a:endParaRPr kumimoji="1" lang="en-US" altLang="zh-CN" dirty="0" smtClean="0">
              <a:latin typeface="HanziPen SC Regular"/>
              <a:cs typeface="HanziPen SC Regular"/>
            </a:endParaRP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Plan-o-gram: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lang="en-US" altLang="zh-CN" dirty="0" smtClean="0">
                <a:latin typeface="HanziPen SC Regular"/>
                <a:cs typeface="HanziPen SC Regular"/>
              </a:rPr>
              <a:t>visual </a:t>
            </a:r>
            <a:r>
              <a:rPr lang="en-US" altLang="zh-CN" dirty="0">
                <a:latin typeface="HanziPen SC Regular"/>
                <a:cs typeface="HanziPen SC Regular"/>
              </a:rPr>
              <a:t>representations of a </a:t>
            </a:r>
            <a:r>
              <a:rPr lang="en-US" altLang="zh-CN" dirty="0" smtClean="0">
                <a:latin typeface="HanziPen SC Regular"/>
                <a:cs typeface="HanziPen SC Regular"/>
              </a:rPr>
              <a:t>store’s </a:t>
            </a:r>
            <a:r>
              <a:rPr lang="en-US" altLang="zh-CN" dirty="0">
                <a:latin typeface="HanziPen SC Regular"/>
                <a:cs typeface="HanziPen SC Regular"/>
              </a:rPr>
              <a:t>products or services. They are considered a tool for </a:t>
            </a:r>
            <a:r>
              <a:rPr lang="en-US" altLang="zh-CN" dirty="0" smtClean="0">
                <a:latin typeface="HanziPen SC Regular"/>
                <a:cs typeface="HanziPen SC Regular"/>
              </a:rPr>
              <a:t>visual</a:t>
            </a:r>
            <a:r>
              <a:rPr lang="zh-CN" altLang="en-US" dirty="0" smtClean="0">
                <a:latin typeface="HanziPen SC Regular"/>
                <a:cs typeface="HanziPen SC Regular"/>
              </a:rPr>
              <a:t> </a:t>
            </a:r>
            <a:r>
              <a:rPr lang="en-US" altLang="zh-CN" dirty="0" smtClean="0">
                <a:latin typeface="HanziPen SC Regular"/>
                <a:cs typeface="HanziPen SC Regular"/>
              </a:rPr>
              <a:t>merchandising.</a:t>
            </a:r>
            <a:endParaRPr kumimoji="1" lang="zh-CN" altLang="en-US" dirty="0">
              <a:latin typeface="HanziPen SC Regular"/>
              <a:cs typeface="HanziPen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37368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43417"/>
            <a:ext cx="6923617" cy="1481666"/>
          </a:xfrm>
        </p:spPr>
        <p:txBody>
          <a:bodyPr>
            <a:normAutofit/>
          </a:bodyPr>
          <a:lstStyle/>
          <a:p>
            <a:r>
              <a:rPr kumimoji="1" lang="en-US" altLang="zh-CN" sz="4800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Architect</a:t>
            </a:r>
            <a:endParaRPr kumimoji="1" lang="zh-CN" altLang="en-US" sz="4800" b="1" dirty="0">
              <a:solidFill>
                <a:srgbClr val="FA1C08"/>
              </a:solidFill>
              <a:latin typeface="HanziPen SC Regular"/>
              <a:cs typeface="HanziPen SC Regular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8083" y="1841501"/>
            <a:ext cx="8646584" cy="4635500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Building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designer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who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may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work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with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a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wide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variety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structures.</a:t>
            </a:r>
          </a:p>
          <a:p>
            <a:pPr marL="457200" indent="-457200" algn="l">
              <a:buFont typeface="Arial"/>
              <a:buChar char="•"/>
            </a:pP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Locations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are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referred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to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as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commercial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real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estate.</a:t>
            </a:r>
          </a:p>
          <a:p>
            <a:pPr marL="457200" indent="-457200" algn="l">
              <a:buFont typeface="Arial"/>
              <a:buChar char="•"/>
            </a:pP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Creative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blend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art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&amp;science.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endParaRPr kumimoji="1" lang="en-US" altLang="zh-CN" dirty="0" smtClean="0">
              <a:solidFill>
                <a:schemeClr val="tx1"/>
              </a:solidFill>
              <a:latin typeface="HanziPen SC Regular"/>
              <a:cs typeface="HanziPen SC Regular"/>
            </a:endParaRPr>
          </a:p>
          <a:p>
            <a:pPr marL="457200" indent="-457200" algn="l">
              <a:buFont typeface="Arial"/>
              <a:buChar char="•"/>
            </a:pP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Aesthetics,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safety,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environmental</a:t>
            </a:r>
            <a:r>
              <a:rPr kumimoji="1" lang="zh-CN" altLang="en-US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solidFill>
                  <a:schemeClr val="tx1"/>
                </a:solidFill>
                <a:latin typeface="HanziPen SC Regular"/>
                <a:cs typeface="HanziPen SC Regular"/>
              </a:rPr>
              <a:t>factors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.</a:t>
            </a:r>
            <a:endParaRPr kumimoji="1" lang="zh-CN" altLang="en-US" dirty="0">
              <a:latin typeface="HanziPen SC Regular"/>
              <a:cs typeface="HanziPen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74016473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Architect</a:t>
            </a:r>
            <a:endParaRPr kumimoji="1" lang="zh-CN" altLang="en-US" b="1" dirty="0">
              <a:solidFill>
                <a:srgbClr val="FA1C0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anziPen SC Regular"/>
                <a:cs typeface="HanziPen SC Regular"/>
              </a:rPr>
              <a:t>Discuss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options,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costs,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materials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with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clients.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Creates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concept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drawings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on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computer.</a:t>
            </a:r>
          </a:p>
          <a:p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>
                <a:latin typeface="HanziPen SC Regular"/>
                <a:cs typeface="HanziPen SC Regular"/>
              </a:rPr>
              <a:t>C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ommunicate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design.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Oversee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work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builders</a:t>
            </a:r>
            <a:r>
              <a:rPr kumimoji="1" lang="zh-CN" altLang="en-US" dirty="0">
                <a:latin typeface="HanziPen SC Regular"/>
                <a:cs typeface="HanziPen SC Regular"/>
              </a:rPr>
              <a:t>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contractors,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plumbers,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painters,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carpenters,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air-conditioning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,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heating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specialists.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endParaRPr kumimoji="1" lang="zh-CN" altLang="en-US" dirty="0">
              <a:latin typeface="HanziPen SC Regular"/>
              <a:cs typeface="HanziPen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3329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Louis-Vuitton-Kusama-windows-Hong-Ko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40162949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Visual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Merchandising</a:t>
            </a:r>
            <a:endParaRPr kumimoji="1" lang="zh-CN" altLang="en-US" b="1" dirty="0">
              <a:solidFill>
                <a:srgbClr val="FA1C08"/>
              </a:solidFill>
              <a:latin typeface="HanziPen SC Regular"/>
              <a:cs typeface="HanziPen SC Regular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anziPen SC Regular"/>
                <a:cs typeface="HanziPen SC Regular"/>
              </a:rPr>
              <a:t>Silent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salesperson.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Refers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to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design,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development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,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procurement,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installation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merchandise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displays.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Sells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company’s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product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lines.</a:t>
            </a:r>
          </a:p>
          <a:p>
            <a:pPr marL="0" indent="0">
              <a:buNone/>
            </a:pPr>
            <a:endParaRPr kumimoji="1" lang="en-US" altLang="zh-CN" dirty="0" smtClean="0">
              <a:latin typeface="HanziPen SC Regular"/>
              <a:cs typeface="HanziPen SC Regular"/>
            </a:endParaRPr>
          </a:p>
          <a:p>
            <a:endParaRPr kumimoji="1" lang="en-US" altLang="zh-CN" dirty="0" smtClean="0">
              <a:latin typeface="HanziPen SC Regular"/>
              <a:cs typeface="HanziPen SC Regular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463900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10030041334_094fca88c1_z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1" b="11321"/>
          <a:stretch>
            <a:fillRect/>
          </a:stretch>
        </p:blipFill>
        <p:spPr>
          <a:xfrm>
            <a:off x="457200" y="1198034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9737052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Visual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Merchandising</a:t>
            </a:r>
            <a:endParaRPr kumimoji="1" lang="zh-CN" altLang="en-US" b="1" dirty="0">
              <a:solidFill>
                <a:srgbClr val="FA1C08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anziPen SC Regular"/>
                <a:cs typeface="HanziPen SC Regular"/>
              </a:rPr>
              <a:t>Responsible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for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window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installations,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in-store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displays,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signage,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fixtures,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mannequins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,decorations.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Stylist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sorts.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Have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ability</a:t>
            </a:r>
            <a:r>
              <a:rPr kumimoji="1" lang="zh-CN" altLang="en-US" dirty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to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create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an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image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store,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entices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customers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to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enter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store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to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purchase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merchandise.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endParaRPr kumimoji="1" lang="zh-CN" altLang="en-US" dirty="0">
              <a:latin typeface="HanziPen SC Regular"/>
              <a:cs typeface="HanziPen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4335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maxresdefaul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b="11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883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Responsible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for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several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key</a:t>
            </a:r>
            <a:r>
              <a:rPr kumimoji="1" lang="zh-CN" altLang="en-US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 </a:t>
            </a:r>
            <a:r>
              <a:rPr kumimoji="1" lang="en-US" altLang="zh-CN" b="1" dirty="0" smtClean="0">
                <a:solidFill>
                  <a:srgbClr val="FA1C08"/>
                </a:solidFill>
                <a:latin typeface="HanziPen SC Regular"/>
                <a:cs typeface="HanziPen SC Regular"/>
              </a:rPr>
              <a:t>tasks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latin typeface="HanziPen SC Regular"/>
                <a:cs typeface="HanziPen SC Regular"/>
              </a:rPr>
              <a:t>Designing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an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aesthetically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appealing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environment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that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reflects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company’s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image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Creating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exciting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visual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displays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to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educate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customers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and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to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sell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merchandise.</a:t>
            </a:r>
          </a:p>
          <a:p>
            <a:r>
              <a:rPr kumimoji="1" lang="en-US" altLang="zh-CN" dirty="0" smtClean="0">
                <a:latin typeface="HanziPen SC Regular"/>
                <a:cs typeface="HanziPen SC Regular"/>
              </a:rPr>
              <a:t>Presenting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merchandise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in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ways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that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will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maximize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sales,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such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displaying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the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full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range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colors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of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new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handbag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and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matching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r>
              <a:rPr kumimoji="1" lang="en-US" altLang="zh-CN" dirty="0" smtClean="0">
                <a:latin typeface="HanziPen SC Regular"/>
                <a:cs typeface="HanziPen SC Regular"/>
              </a:rPr>
              <a:t>footwear.</a:t>
            </a:r>
            <a:r>
              <a:rPr kumimoji="1" lang="zh-CN" altLang="en-US" dirty="0" smtClean="0">
                <a:latin typeface="HanziPen SC Regular"/>
                <a:cs typeface="HanziPen SC Regular"/>
              </a:rPr>
              <a:t> </a:t>
            </a:r>
            <a:endParaRPr kumimoji="1" lang="en-US" altLang="zh-CN" dirty="0" smtClean="0">
              <a:latin typeface="HanziPen SC Regular"/>
              <a:cs typeface="HanziPen SC Regular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375896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280</Words>
  <Application>Microsoft Macintosh PowerPoint</Application>
  <PresentationFormat>全屏显示(4:3)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Architect</vt:lpstr>
      <vt:lpstr>Architect</vt:lpstr>
      <vt:lpstr>PowerPoint 演示文稿</vt:lpstr>
      <vt:lpstr>Visual Merchandising</vt:lpstr>
      <vt:lpstr>PowerPoint 演示文稿</vt:lpstr>
      <vt:lpstr>Visual Merchandising</vt:lpstr>
      <vt:lpstr>PowerPoint 演示文稿</vt:lpstr>
      <vt:lpstr>Responsible for several key tasks</vt:lpstr>
      <vt:lpstr>Growing Visual Merchandising Career Opportunities</vt:lpstr>
      <vt:lpstr>Key Terms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诗文</dc:creator>
  <cp:lastModifiedBy>陈 诗文</cp:lastModifiedBy>
  <cp:revision>10</cp:revision>
  <cp:lastPrinted>2015-11-16T03:11:09Z</cp:lastPrinted>
  <dcterms:created xsi:type="dcterms:W3CDTF">2015-11-16T00:44:11Z</dcterms:created>
  <dcterms:modified xsi:type="dcterms:W3CDTF">2015-11-16T03:14:14Z</dcterms:modified>
</cp:coreProperties>
</file>