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94781-1917-444E-B32C-40A6F95CE54B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6E738-8E4C-4F32-BA54-D7127900E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Lauren </a:t>
            </a:r>
            <a:r>
              <a:rPr lang="en-US" dirty="0" err="1" smtClean="0"/>
              <a:t>Gardere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8229600" cy="45259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Not much friends = more </a:t>
            </a:r>
            <a:r>
              <a:rPr lang="en-US" dirty="0" smtClean="0"/>
              <a:t>of my free time doing things to better myself, such as working, going to the gym etc… 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en-US" dirty="0" smtClean="0"/>
              <a:t>saw that all I was doing was coming back to me with big </a:t>
            </a:r>
            <a:r>
              <a:rPr lang="en-US" dirty="0" smtClean="0"/>
              <a:t>number$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I </a:t>
            </a:r>
            <a:r>
              <a:rPr lang="en-US" dirty="0" smtClean="0"/>
              <a:t>realized </a:t>
            </a:r>
            <a:r>
              <a:rPr lang="en-US" dirty="0" smtClean="0"/>
              <a:t>that I liked the fact of working alone and getting my priorities </a:t>
            </a:r>
            <a:r>
              <a:rPr lang="en-US" dirty="0" smtClean="0"/>
              <a:t>straight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made more money and I became happier.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381000"/>
            <a:ext cx="4038600" cy="2177676"/>
          </a:xfrm>
          <a:prstGeom prst="rect">
            <a:avLst/>
          </a:prstGeom>
        </p:spPr>
      </p:pic>
      <p:pic>
        <p:nvPicPr>
          <p:cNvPr id="6" name="Picture 5" descr="haiti_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50151" y="2971800"/>
            <a:ext cx="4993849" cy="3608226"/>
          </a:xfrm>
          <a:prstGeom prst="rect">
            <a:avLst/>
          </a:prstGeom>
        </p:spPr>
      </p:pic>
      <p:pic>
        <p:nvPicPr>
          <p:cNvPr id="4" name="Content Placeholder 3" descr="church_haiti_earthquake_2010_thumb_440x300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4800" y="2438400"/>
            <a:ext cx="3556000" cy="2667000"/>
          </a:xfrm>
        </p:spPr>
      </p:pic>
      <p:sp>
        <p:nvSpPr>
          <p:cNvPr id="7" name="TextBox 6"/>
          <p:cNvSpPr txBox="1"/>
          <p:nvPr/>
        </p:nvSpPr>
        <p:spPr>
          <a:xfrm>
            <a:off x="228600" y="4572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2010 EARTHQUAKE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Haiti had an earthquake in 2010, which didn’t affect my family, Thank God.</a:t>
            </a:r>
          </a:p>
          <a:p>
            <a:pPr>
              <a:buNone/>
            </a:pPr>
            <a:r>
              <a:rPr lang="en-US" dirty="0" smtClean="0"/>
              <a:t>My whole family was over there.</a:t>
            </a:r>
          </a:p>
          <a:p>
            <a:pPr>
              <a:buNone/>
            </a:pPr>
            <a:r>
              <a:rPr lang="en-US" dirty="0" smtClean="0"/>
              <a:t>Me and my mom were here, in Montreal, and had no control over anything.</a:t>
            </a:r>
          </a:p>
          <a:p>
            <a:pPr>
              <a:buNone/>
            </a:pPr>
            <a:r>
              <a:rPr lang="en-US" dirty="0" smtClean="0"/>
              <a:t>Couldn’t talk to no one, cell phones lines were off. </a:t>
            </a:r>
          </a:p>
          <a:p>
            <a:pPr>
              <a:buNone/>
            </a:pPr>
            <a:r>
              <a:rPr lang="en-US" dirty="0" smtClean="0"/>
              <a:t>Everything went well afterwards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I </a:t>
            </a:r>
            <a:r>
              <a:rPr lang="en-US" dirty="0" smtClean="0"/>
              <a:t>realized that all the troubles we went through to finally be where were are, In Montreal, was for a reason.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4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My </a:t>
            </a:r>
            <a:r>
              <a:rPr lang="en-US" dirty="0" smtClean="0"/>
              <a:t>mother worked at supermarket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Supermarket = crumbled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 Mother + Work = Her life could have been in danger :(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E</a:t>
            </a:r>
            <a:r>
              <a:rPr lang="en-US" dirty="0" smtClean="0"/>
              <a:t>verything </a:t>
            </a:r>
            <a:r>
              <a:rPr lang="en-US" dirty="0" smtClean="0"/>
              <a:t>happens for a reason.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Always </a:t>
            </a:r>
            <a:r>
              <a:rPr lang="en-US" dirty="0" smtClean="0"/>
              <a:t>trust God, he has the best plans for all of us.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Neve</a:t>
            </a:r>
            <a:r>
              <a:rPr lang="en-US" dirty="0" smtClean="0"/>
              <a:t>r </a:t>
            </a:r>
            <a:r>
              <a:rPr lang="en-US" dirty="0" smtClean="0"/>
              <a:t>doubt him, always keep </a:t>
            </a:r>
            <a:r>
              <a:rPr lang="en-US" dirty="0" smtClean="0"/>
              <a:t>Faith</a:t>
            </a:r>
          </a:p>
          <a:p>
            <a:pPr>
              <a:buNone/>
            </a:pPr>
            <a:r>
              <a:rPr lang="en-US" dirty="0" smtClean="0"/>
              <a:t>L</a:t>
            </a:r>
            <a:r>
              <a:rPr lang="en-US" dirty="0" smtClean="0"/>
              <a:t>ife </a:t>
            </a:r>
            <a:r>
              <a:rPr lang="en-US" dirty="0" smtClean="0"/>
              <a:t>is all about ups and </a:t>
            </a:r>
            <a:r>
              <a:rPr lang="en-US" dirty="0" smtClean="0"/>
              <a:t>downs</a:t>
            </a:r>
          </a:p>
          <a:p>
            <a:pPr>
              <a:buNone/>
            </a:pPr>
            <a:r>
              <a:rPr lang="en-US" dirty="0" smtClean="0"/>
              <a:t>You </a:t>
            </a:r>
            <a:r>
              <a:rPr lang="en-US" dirty="0" smtClean="0"/>
              <a:t>need dark days to have brighter </a:t>
            </a:r>
            <a:r>
              <a:rPr lang="en-US" dirty="0" smtClean="0"/>
              <a:t>days</a:t>
            </a:r>
          </a:p>
          <a:p>
            <a:pPr>
              <a:buNone/>
            </a:pPr>
            <a:r>
              <a:rPr lang="en-US" dirty="0" smtClean="0"/>
              <a:t>Trust </a:t>
            </a:r>
            <a:r>
              <a:rPr lang="en-US" dirty="0" smtClean="0"/>
              <a:t>your own path, everything will be find its </a:t>
            </a:r>
            <a:r>
              <a:rPr lang="en-US" dirty="0" smtClean="0"/>
              <a:t>place</a:t>
            </a:r>
          </a:p>
          <a:p>
            <a:pPr>
              <a:buNone/>
            </a:pPr>
            <a:r>
              <a:rPr lang="en-US" dirty="0" smtClean="0"/>
              <a:t>Friends </a:t>
            </a:r>
            <a:r>
              <a:rPr lang="en-US" dirty="0" smtClean="0"/>
              <a:t>and partying isn’t what is important to </a:t>
            </a:r>
            <a:r>
              <a:rPr lang="en-US" dirty="0" smtClean="0"/>
              <a:t>me</a:t>
            </a:r>
          </a:p>
          <a:p>
            <a:pPr>
              <a:buNone/>
            </a:pPr>
            <a:r>
              <a:rPr lang="en-US" dirty="0" smtClean="0"/>
              <a:t>I </a:t>
            </a:r>
            <a:r>
              <a:rPr lang="en-US" dirty="0" smtClean="0"/>
              <a:t>rather spend time with my family </a:t>
            </a:r>
            <a:r>
              <a:rPr lang="en-US" dirty="0" smtClean="0"/>
              <a:t>&amp;</a:t>
            </a:r>
            <a:r>
              <a:rPr lang="en-US" dirty="0" smtClean="0"/>
              <a:t> </a:t>
            </a:r>
            <a:r>
              <a:rPr lang="en-US" dirty="0" smtClean="0"/>
              <a:t>make </a:t>
            </a:r>
            <a:r>
              <a:rPr lang="en-US" dirty="0" smtClean="0"/>
              <a:t>money</a:t>
            </a:r>
          </a:p>
          <a:p>
            <a:pPr>
              <a:buNone/>
            </a:pPr>
            <a:r>
              <a:rPr lang="en-US" dirty="0" smtClean="0"/>
              <a:t>My </a:t>
            </a:r>
            <a:r>
              <a:rPr lang="en-US" dirty="0" smtClean="0"/>
              <a:t>goal </a:t>
            </a:r>
            <a:r>
              <a:rPr lang="en-US" dirty="0" smtClean="0"/>
              <a:t>= m</a:t>
            </a:r>
            <a:r>
              <a:rPr lang="en-US" dirty="0" smtClean="0"/>
              <a:t>ake </a:t>
            </a:r>
            <a:r>
              <a:rPr lang="en-US" dirty="0" smtClean="0"/>
              <a:t>my family proud and </a:t>
            </a:r>
            <a:r>
              <a:rPr lang="en-US" dirty="0" smtClean="0"/>
              <a:t>make </a:t>
            </a:r>
            <a:r>
              <a:rPr lang="en-US" dirty="0" smtClean="0"/>
              <a:t>enough </a:t>
            </a:r>
            <a:r>
              <a:rPr lang="en-US" dirty="0" smtClean="0"/>
              <a:t>money</a:t>
            </a:r>
          </a:p>
          <a:p>
            <a:pPr>
              <a:buNone/>
            </a:pPr>
            <a:r>
              <a:rPr lang="en-US" dirty="0" smtClean="0"/>
              <a:t>Hope t</a:t>
            </a:r>
            <a:r>
              <a:rPr lang="en-US" dirty="0" smtClean="0"/>
              <a:t>o </a:t>
            </a:r>
            <a:r>
              <a:rPr lang="en-US" dirty="0" smtClean="0"/>
              <a:t>then be able to be reunited with them again to live </a:t>
            </a:r>
            <a:r>
              <a:rPr lang="en-US" dirty="0" smtClean="0"/>
              <a:t>a</a:t>
            </a:r>
          </a:p>
          <a:p>
            <a:pPr>
              <a:buNone/>
            </a:pPr>
            <a:r>
              <a:rPr lang="en-US" dirty="0" smtClean="0"/>
              <a:t>h</a:t>
            </a:r>
            <a:r>
              <a:rPr lang="en-US" dirty="0" smtClean="0"/>
              <a:t>appy</a:t>
            </a:r>
            <a:r>
              <a:rPr lang="en-US" dirty="0" smtClean="0"/>
              <a:t>, peaceful and BLESSED life.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Have any questions?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iti fla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76200"/>
            <a:ext cx="8153400" cy="66205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Background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I'm 18 years old</a:t>
            </a:r>
          </a:p>
          <a:p>
            <a:endParaRPr lang="en-US" dirty="0" smtClean="0"/>
          </a:p>
          <a:p>
            <a:r>
              <a:rPr lang="en-US" dirty="0" smtClean="0"/>
              <a:t>Born in Haiti , in a very family oriented circle.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Grew up living in a country where poverty and crimes took over the town.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Kidnapping = big </a:t>
            </a:r>
            <a:r>
              <a:rPr lang="en-US" dirty="0" smtClean="0"/>
              <a:t>part of this corrupted </a:t>
            </a:r>
            <a:r>
              <a:rPr lang="en-US" dirty="0" smtClean="0"/>
              <a:t>country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N</a:t>
            </a:r>
            <a:r>
              <a:rPr lang="en-US" dirty="0" smtClean="0"/>
              <a:t>othing </a:t>
            </a:r>
            <a:r>
              <a:rPr lang="en-US" dirty="0" smtClean="0"/>
              <a:t>ever happened to my </a:t>
            </a:r>
            <a:r>
              <a:rPr lang="en-US" dirty="0" smtClean="0"/>
              <a:t>family</a:t>
            </a:r>
          </a:p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smtClean="0"/>
              <a:t>2004 = </a:t>
            </a:r>
            <a:r>
              <a:rPr lang="en-US" dirty="0" smtClean="0"/>
              <a:t>took away my uncle.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   Why?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dirty="0" smtClean="0"/>
              <a:t> He </a:t>
            </a:r>
            <a:r>
              <a:rPr lang="en-US" dirty="0" smtClean="0"/>
              <a:t>drove a very expensive </a:t>
            </a:r>
            <a:r>
              <a:rPr lang="en-US" dirty="0" smtClean="0"/>
              <a:t>car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His </a:t>
            </a:r>
            <a:r>
              <a:rPr lang="en-US" dirty="0" smtClean="0"/>
              <a:t>license plate had my family company </a:t>
            </a:r>
            <a:r>
              <a:rPr lang="en-US" dirty="0" smtClean="0"/>
              <a:t>logo = upper class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 </a:t>
            </a:r>
            <a:r>
              <a:rPr lang="en-US" dirty="0" smtClean="0"/>
              <a:t>We had to pay a ransom (over </a:t>
            </a:r>
            <a:r>
              <a:rPr lang="en-US" dirty="0" smtClean="0"/>
              <a:t>20k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smtClean="0"/>
              <a:t> </a:t>
            </a:r>
            <a:r>
              <a:rPr lang="en-US" dirty="0" smtClean="0"/>
              <a:t>Thanks to God we got him back in </a:t>
            </a:r>
            <a:r>
              <a:rPr lang="en-US" dirty="0" smtClean="0"/>
              <a:t>full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 </a:t>
            </a:r>
            <a:r>
              <a:rPr lang="en-US" dirty="0" smtClean="0"/>
              <a:t> </a:t>
            </a:r>
            <a:r>
              <a:rPr lang="en-US" dirty="0" smtClean="0"/>
              <a:t>My grandpa Thanked, in the newspaper, every individual of the family who shipped in to get the amount needed.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smtClean="0"/>
              <a:t>   </a:t>
            </a:r>
            <a:r>
              <a:rPr lang="en-US" dirty="0" smtClean="0"/>
              <a:t>My </a:t>
            </a:r>
            <a:r>
              <a:rPr lang="en-US" dirty="0" smtClean="0"/>
              <a:t>mother tired </a:t>
            </a:r>
            <a:r>
              <a:rPr lang="en-US" dirty="0" smtClean="0"/>
              <a:t>of living is this scary and dangerous country </a:t>
            </a:r>
            <a:r>
              <a:rPr lang="en-US" dirty="0" smtClean="0"/>
              <a:t>= </a:t>
            </a:r>
            <a:r>
              <a:rPr lang="en-US" dirty="0" smtClean="0"/>
              <a:t>me </a:t>
            </a:r>
            <a:r>
              <a:rPr lang="en-US" dirty="0" smtClean="0"/>
              <a:t>and my brothers moved to the States with </a:t>
            </a:r>
            <a:r>
              <a:rPr lang="en-US" dirty="0" smtClean="0"/>
              <a:t>her but </a:t>
            </a:r>
            <a:r>
              <a:rPr lang="en-US" dirty="0" smtClean="0"/>
              <a:t>that didn’t last long.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MIAMI</a:t>
            </a:r>
            <a:endParaRPr lang="en-US" u="sng" dirty="0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752600"/>
            <a:ext cx="6991350" cy="43572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04800"/>
            <a:ext cx="4305300" cy="3867150"/>
          </a:xfrm>
        </p:spPr>
      </p:pic>
      <p:pic>
        <p:nvPicPr>
          <p:cNvPr id="5" name="Picture 4" descr="miam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775" y="2514600"/>
            <a:ext cx="5610225" cy="400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in Miami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     Mom = American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All children </a:t>
            </a:r>
            <a:r>
              <a:rPr lang="en-US" dirty="0" smtClean="0"/>
              <a:t>American even though we were born in </a:t>
            </a:r>
            <a:r>
              <a:rPr lang="en-US" dirty="0" smtClean="0"/>
              <a:t>Haiti = able to live in the US</a:t>
            </a:r>
          </a:p>
          <a:p>
            <a:pPr>
              <a:buNone/>
            </a:pPr>
            <a:r>
              <a:rPr lang="en-US" dirty="0" smtClean="0"/>
              <a:t>My </a:t>
            </a:r>
            <a:r>
              <a:rPr lang="en-US" dirty="0" smtClean="0"/>
              <a:t>brothers went to FIU college and I went to Dr. Gilbert Porter school.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Lived </a:t>
            </a:r>
            <a:r>
              <a:rPr lang="en-US" dirty="0" smtClean="0"/>
              <a:t>there for 6 months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B</a:t>
            </a:r>
            <a:r>
              <a:rPr lang="en-US" dirty="0" smtClean="0"/>
              <a:t>ack </a:t>
            </a:r>
            <a:r>
              <a:rPr lang="en-US" dirty="0" smtClean="0"/>
              <a:t>to Haiti because the country was a little better and my father was still living over there so my </a:t>
            </a:r>
            <a:r>
              <a:rPr lang="en-US" dirty="0" smtClean="0"/>
              <a:t>mom</a:t>
            </a:r>
          </a:p>
          <a:p>
            <a:pPr>
              <a:buNone/>
            </a:pPr>
            <a:r>
              <a:rPr lang="en-US" dirty="0" smtClean="0"/>
              <a:t>wanted </a:t>
            </a:r>
            <a:r>
              <a:rPr lang="en-US" dirty="0" smtClean="0"/>
              <a:t>to be reunited with him again.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</a:t>
            </a:r>
            <a:r>
              <a:rPr lang="en-US" dirty="0" smtClean="0"/>
              <a:t>olitics took over the city</a:t>
            </a:r>
          </a:p>
          <a:p>
            <a:pPr>
              <a:buNone/>
            </a:pPr>
            <a:r>
              <a:rPr lang="en-US" dirty="0" smtClean="0"/>
              <a:t>M</a:t>
            </a:r>
            <a:r>
              <a:rPr lang="en-US" dirty="0" smtClean="0"/>
              <a:t>y </a:t>
            </a:r>
            <a:r>
              <a:rPr lang="en-US" dirty="0" smtClean="0"/>
              <a:t>mother decided this time that she doesn’t want to stay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She thought it would be her last change but wasn’t.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 smtClean="0"/>
              <a:t>moved to Philadelphia and went back because my brothers didn’t like it.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HAITI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country was again going for a down fall so my family had to take a decision for our best.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My mother and I moved to Montreal 2 years after my </a:t>
            </a:r>
            <a:r>
              <a:rPr lang="en-US" dirty="0" smtClean="0"/>
              <a:t>brothers did for school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Moved here for school and my brothers</a:t>
            </a:r>
          </a:p>
          <a:p>
            <a:pPr>
              <a:buNone/>
            </a:pPr>
            <a:r>
              <a:rPr lang="en-US" dirty="0" smtClean="0"/>
              <a:t>Brothers moved back to Haiti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524000"/>
            <a:ext cx="7620000" cy="51266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90999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I was bullied a lot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People not used to little </a:t>
            </a:r>
            <a:r>
              <a:rPr lang="en-US" dirty="0" smtClean="0"/>
              <a:t>Island girl </a:t>
            </a:r>
            <a:r>
              <a:rPr lang="en-US" dirty="0" smtClean="0"/>
              <a:t>with attitude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I was also pale compared to the Haitians </a:t>
            </a:r>
            <a:r>
              <a:rPr lang="en-US" dirty="0" smtClean="0"/>
              <a:t>here (I think they didn’t like me for that)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Throughout </a:t>
            </a:r>
            <a:r>
              <a:rPr lang="en-US" dirty="0" smtClean="0"/>
              <a:t>high school, made contact with a lot of different </a:t>
            </a:r>
            <a:r>
              <a:rPr lang="en-US" dirty="0" smtClean="0"/>
              <a:t>people </a:t>
            </a:r>
            <a:r>
              <a:rPr lang="en-US" dirty="0" smtClean="0"/>
              <a:t>to finally find who I really belong with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Had to make many big changes and choices to my life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Girls wanted to fight me all the time and so I would always walk around with something to protect me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Didn’t like it but had to do what I had to do.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718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Lauren Gardere</vt:lpstr>
      <vt:lpstr>Slide 2</vt:lpstr>
      <vt:lpstr>Background</vt:lpstr>
      <vt:lpstr>MIAMI</vt:lpstr>
      <vt:lpstr>Slide 5</vt:lpstr>
      <vt:lpstr>Living in Miami</vt:lpstr>
      <vt:lpstr>BACK TO HAITI</vt:lpstr>
      <vt:lpstr>Canada</vt:lpstr>
      <vt:lpstr>Slide 9</vt:lpstr>
      <vt:lpstr>Slide 10</vt:lpstr>
      <vt:lpstr>Slide 11</vt:lpstr>
      <vt:lpstr>Slide 12</vt:lpstr>
      <vt:lpstr>Slide 13</vt:lpstr>
      <vt:lpstr>What I learned?</vt:lpstr>
      <vt:lpstr>Have any questions?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Lauren Gardere</dc:title>
  <dc:creator>Lauren Gardere</dc:creator>
  <cp:lastModifiedBy>Lauren Gardere</cp:lastModifiedBy>
  <cp:revision>29</cp:revision>
  <dcterms:created xsi:type="dcterms:W3CDTF">2015-11-23T17:42:13Z</dcterms:created>
  <dcterms:modified xsi:type="dcterms:W3CDTF">2015-11-25T03:03:26Z</dcterms:modified>
</cp:coreProperties>
</file>