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15-12-11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15-12-11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15-12-11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15-12-11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15-12-11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15-12-11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15-12-11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15-12-11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15-12-11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15-12-11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15-12-11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Europe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Sevo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3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 vacances cet </a:t>
            </a:r>
            <a:r>
              <a:rPr lang="fr-CA" dirty="0" smtClean="0"/>
              <a:t>été</a:t>
            </a:r>
            <a:endParaRPr lang="fr-CA" dirty="0"/>
          </a:p>
        </p:txBody>
      </p:sp>
      <p:pic>
        <p:nvPicPr>
          <p:cNvPr id="4" name="Content Placeholder 3" descr="Unknow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0" b="10300"/>
          <a:stretch>
            <a:fillRect/>
          </a:stretch>
        </p:blipFill>
        <p:spPr>
          <a:xfrm rot="19432427">
            <a:off x="543290" y="2600386"/>
            <a:ext cx="3960812" cy="2092950"/>
          </a:xfrm>
        </p:spPr>
      </p:pic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9516">
            <a:off x="5047132" y="351613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91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1781919_10152310196555775_2100684327_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76" b="14776"/>
          <a:stretch>
            <a:fillRect/>
          </a:stretch>
        </p:blipFill>
        <p:spPr/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France, </a:t>
            </a:r>
            <a:r>
              <a:rPr lang="en-US" dirty="0" smtClean="0"/>
              <a:t>Angleterre</a:t>
            </a:r>
            <a:r>
              <a:rPr lang="en-US" dirty="0" smtClean="0"/>
              <a:t> </a:t>
            </a:r>
            <a:r>
              <a:rPr lang="en-US" dirty="0" smtClean="0"/>
              <a:t>et </a:t>
            </a:r>
            <a:r>
              <a:rPr lang="fr-CA" dirty="0" smtClean="0"/>
              <a:t>Ecosse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19649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France</a:t>
            </a:r>
            <a:endParaRPr lang="en-US" dirty="0"/>
          </a:p>
        </p:txBody>
      </p:sp>
      <p:pic>
        <p:nvPicPr>
          <p:cNvPr id="8" name="Content Placeholder 7" descr="FullSizeRender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34" b="23034"/>
          <a:stretch>
            <a:fillRect/>
          </a:stretch>
        </p:blipFill>
        <p:spPr>
          <a:xfrm>
            <a:off x="779463" y="1949824"/>
            <a:ext cx="7583488" cy="4007224"/>
          </a:xfrm>
        </p:spPr>
      </p:pic>
    </p:spTree>
    <p:extLst>
      <p:ext uri="{BB962C8B-B14F-4D97-AF65-F5344CB8AC3E}">
        <p14:creationId xmlns:p14="http://schemas.microsoft.com/office/powerpoint/2010/main" val="933145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Tour Eiffe</a:t>
            </a:r>
            <a:r>
              <a:rPr lang="en-US" dirty="0"/>
              <a:t>l</a:t>
            </a:r>
          </a:p>
        </p:txBody>
      </p:sp>
      <p:pic>
        <p:nvPicPr>
          <p:cNvPr id="8" name="Content Placeholder 7" descr="IMG_005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82" b="235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54056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Bagette avec du Fromage </a:t>
            </a:r>
            <a:endParaRPr lang="en-US" dirty="0"/>
          </a:p>
        </p:txBody>
      </p:sp>
      <p:pic>
        <p:nvPicPr>
          <p:cNvPr id="6" name="Content Placeholder 5" descr="images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0" b="147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22449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Londre</a:t>
            </a:r>
            <a:endParaRPr lang="en-US" dirty="0"/>
          </a:p>
        </p:txBody>
      </p:sp>
      <p:pic>
        <p:nvPicPr>
          <p:cNvPr id="10" name="Content Placeholder 9" descr="FullSizeRender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99" b="234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18366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London </a:t>
            </a:r>
            <a:r>
              <a:rPr lang="fr-FR" dirty="0" smtClean="0"/>
              <a:t>Eye</a:t>
            </a:r>
            <a:endParaRPr lang="fr-FR" dirty="0"/>
          </a:p>
        </p:txBody>
      </p:sp>
      <p:pic>
        <p:nvPicPr>
          <p:cNvPr id="4" name="Content Placeholder 3" descr="fa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0" b="103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27155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243560" cy="1129206"/>
          </a:xfrm>
        </p:spPr>
        <p:txBody>
          <a:bodyPr>
            <a:normAutofit/>
          </a:bodyPr>
          <a:lstStyle/>
          <a:p>
            <a:r>
              <a:rPr lang="en-US" dirty="0" err="1"/>
              <a:t>Écosse</a:t>
            </a:r>
            <a:endParaRPr lang="en-US" dirty="0"/>
          </a:p>
        </p:txBody>
      </p:sp>
      <p:pic>
        <p:nvPicPr>
          <p:cNvPr id="16" name="Content Placeholder 15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0" b="147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5031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Scotch</a:t>
            </a:r>
            <a:endParaRPr lang="en-US" dirty="0"/>
          </a:p>
        </p:txBody>
      </p:sp>
      <p:pic>
        <p:nvPicPr>
          <p:cNvPr id="4" name="Content Placeholder 3" descr="Unknow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9" r="55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81927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294</TotalTime>
  <Words>27</Words>
  <Application>Microsoft Macintosh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Europe 2014</vt:lpstr>
      <vt:lpstr>France, Angleterre et Ecosse</vt:lpstr>
      <vt:lpstr>La France</vt:lpstr>
      <vt:lpstr>Le Tour Eiffel</vt:lpstr>
      <vt:lpstr>Bagette avec du Fromage </vt:lpstr>
      <vt:lpstr>  Londre</vt:lpstr>
      <vt:lpstr>London Eye</vt:lpstr>
      <vt:lpstr>Écosse</vt:lpstr>
      <vt:lpstr>Scotch</vt:lpstr>
      <vt:lpstr>Mes vacances cet été</vt:lpstr>
    </vt:vector>
  </TitlesOfParts>
  <Company>stevensevo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Voyage</dc:title>
  <dc:creator>Steven Sevo</dc:creator>
  <cp:lastModifiedBy>Steven Sevo</cp:lastModifiedBy>
  <cp:revision>13</cp:revision>
  <dcterms:created xsi:type="dcterms:W3CDTF">2015-12-11T00:38:09Z</dcterms:created>
  <dcterms:modified xsi:type="dcterms:W3CDTF">2015-12-11T13:54:40Z</dcterms:modified>
</cp:coreProperties>
</file>