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9" r:id="rId13"/>
    <p:sldId id="265" r:id="rId14"/>
    <p:sldId id="270" r:id="rId15"/>
    <p:sldId id="266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6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9E4-E167-4E96-8AB1-42AB795C99DA}" type="datetimeFigureOut">
              <a:rPr lang="fr-CA" smtClean="0"/>
              <a:t>2017-11-25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A96CAC3-1AC5-4CAE-ABD0-51B8DD41C56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9421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9E4-E167-4E96-8AB1-42AB795C99DA}" type="datetimeFigureOut">
              <a:rPr lang="fr-CA" smtClean="0"/>
              <a:t>2017-11-25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96CAC3-1AC5-4CAE-ABD0-51B8DD41C56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754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9E4-E167-4E96-8AB1-42AB795C99DA}" type="datetimeFigureOut">
              <a:rPr lang="fr-CA" smtClean="0"/>
              <a:t>2017-11-25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96CAC3-1AC5-4CAE-ABD0-51B8DD41C566}" type="slidenum">
              <a:rPr lang="fr-CA" smtClean="0"/>
              <a:t>‹N°›</a:t>
            </a:fld>
            <a:endParaRPr lang="fr-C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4345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9E4-E167-4E96-8AB1-42AB795C99DA}" type="datetimeFigureOut">
              <a:rPr lang="fr-CA" smtClean="0"/>
              <a:t>2017-11-25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96CAC3-1AC5-4CAE-ABD0-51B8DD41C56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11673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9E4-E167-4E96-8AB1-42AB795C99DA}" type="datetimeFigureOut">
              <a:rPr lang="fr-CA" smtClean="0"/>
              <a:t>2017-11-25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96CAC3-1AC5-4CAE-ABD0-51B8DD41C566}" type="slidenum">
              <a:rPr lang="fr-CA" smtClean="0"/>
              <a:t>‹N°›</a:t>
            </a:fld>
            <a:endParaRPr lang="fr-C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7642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9E4-E167-4E96-8AB1-42AB795C99DA}" type="datetimeFigureOut">
              <a:rPr lang="fr-CA" smtClean="0"/>
              <a:t>2017-11-25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96CAC3-1AC5-4CAE-ABD0-51B8DD41C56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1313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9E4-E167-4E96-8AB1-42AB795C99DA}" type="datetimeFigureOut">
              <a:rPr lang="fr-CA" smtClean="0"/>
              <a:t>2017-11-25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AC3-1AC5-4CAE-ABD0-51B8DD41C56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9720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9E4-E167-4E96-8AB1-42AB795C99DA}" type="datetimeFigureOut">
              <a:rPr lang="fr-CA" smtClean="0"/>
              <a:t>2017-11-25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AC3-1AC5-4CAE-ABD0-51B8DD41C56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410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9E4-E167-4E96-8AB1-42AB795C99DA}" type="datetimeFigureOut">
              <a:rPr lang="fr-CA" smtClean="0"/>
              <a:t>2017-11-25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AC3-1AC5-4CAE-ABD0-51B8DD41C56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7707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9E4-E167-4E96-8AB1-42AB795C99DA}" type="datetimeFigureOut">
              <a:rPr lang="fr-CA" smtClean="0"/>
              <a:t>2017-11-25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96CAC3-1AC5-4CAE-ABD0-51B8DD41C56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3161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9E4-E167-4E96-8AB1-42AB795C99DA}" type="datetimeFigureOut">
              <a:rPr lang="fr-CA" smtClean="0"/>
              <a:t>2017-11-25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96CAC3-1AC5-4CAE-ABD0-51B8DD41C56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640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9E4-E167-4E96-8AB1-42AB795C99DA}" type="datetimeFigureOut">
              <a:rPr lang="fr-CA" smtClean="0"/>
              <a:t>2017-11-25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96CAC3-1AC5-4CAE-ABD0-51B8DD41C56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9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9E4-E167-4E96-8AB1-42AB795C99DA}" type="datetimeFigureOut">
              <a:rPr lang="fr-CA" smtClean="0"/>
              <a:t>2017-11-25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AC3-1AC5-4CAE-ABD0-51B8DD41C56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244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9E4-E167-4E96-8AB1-42AB795C99DA}" type="datetimeFigureOut">
              <a:rPr lang="fr-CA" smtClean="0"/>
              <a:t>2017-11-25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AC3-1AC5-4CAE-ABD0-51B8DD41C56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4893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9E4-E167-4E96-8AB1-42AB795C99DA}" type="datetimeFigureOut">
              <a:rPr lang="fr-CA" smtClean="0"/>
              <a:t>2017-11-25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AC3-1AC5-4CAE-ABD0-51B8DD41C56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6144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9E4-E167-4E96-8AB1-42AB795C99DA}" type="datetimeFigureOut">
              <a:rPr lang="fr-CA" smtClean="0"/>
              <a:t>2017-11-25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96CAC3-1AC5-4CAE-ABD0-51B8DD41C56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2484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C89E4-E167-4E96-8AB1-42AB795C99DA}" type="datetimeFigureOut">
              <a:rPr lang="fr-CA" smtClean="0"/>
              <a:t>2017-11-25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A96CAC3-1AC5-4CAE-ABD0-51B8DD41C56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334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tymate.com/articles/les-10-avantages-dune-application-mobile" TargetMode="External"/><Relationship Id="rId2" Type="http://schemas.openxmlformats.org/officeDocument/2006/relationships/hyperlink" Target="https://fr.yeeply.com/blog/creer-une-application-pour-votre-entreprise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ca.combiencoutemonapp.com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473146" y="5257800"/>
            <a:ext cx="69939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3200" b="1" dirty="0" smtClean="0">
                <a:solidFill>
                  <a:schemeClr val="bg1"/>
                </a:solidFill>
              </a:rPr>
              <a:t>Préparé par:  Fati, Abubacar</a:t>
            </a:r>
          </a:p>
          <a:p>
            <a:pPr algn="r"/>
            <a:r>
              <a:rPr lang="fr-CA" sz="3200" b="1" dirty="0" smtClean="0">
                <a:solidFill>
                  <a:schemeClr val="bg1"/>
                </a:solidFill>
              </a:rPr>
              <a:t>Paul, </a:t>
            </a:r>
            <a:r>
              <a:rPr lang="fr-CA" sz="3200" b="1" dirty="0">
                <a:solidFill>
                  <a:schemeClr val="bg1"/>
                </a:solidFill>
              </a:rPr>
              <a:t>A</a:t>
            </a:r>
            <a:r>
              <a:rPr lang="fr-CA" sz="3200" b="1" dirty="0" smtClean="0">
                <a:solidFill>
                  <a:schemeClr val="bg1"/>
                </a:solidFill>
              </a:rPr>
              <a:t>rmela Joanna</a:t>
            </a:r>
          </a:p>
          <a:p>
            <a:pPr algn="r"/>
            <a:r>
              <a:rPr lang="fr-CA" sz="3200" b="1" dirty="0" smtClean="0">
                <a:solidFill>
                  <a:schemeClr val="bg1"/>
                </a:solidFill>
              </a:rPr>
              <a:t>Quelesne, Bryan</a:t>
            </a:r>
            <a:endParaRPr lang="fr-C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2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77594" y="220456"/>
            <a:ext cx="8911687" cy="1280890"/>
          </a:xfrm>
        </p:spPr>
        <p:txBody>
          <a:bodyPr/>
          <a:lstStyle/>
          <a:p>
            <a:pPr algn="ctr"/>
            <a:r>
              <a:rPr lang="fr-CA" b="1" u="sng" dirty="0"/>
              <a:t>Mode de fonctionnement de « DollarApps </a:t>
            </a:r>
            <a:r>
              <a:rPr lang="fr-CA" b="1" u="sng" dirty="0" smtClean="0"/>
              <a:t>»(Suite)</a:t>
            </a:r>
            <a:endParaRPr lang="fr-CA" b="1" u="sng" dirty="0"/>
          </a:p>
        </p:txBody>
      </p:sp>
      <p:sp>
        <p:nvSpPr>
          <p:cNvPr id="3" name="ZoneTexte 2"/>
          <p:cNvSpPr txBox="1"/>
          <p:nvPr/>
        </p:nvSpPr>
        <p:spPr>
          <a:xfrm>
            <a:off x="766119" y="1501346"/>
            <a:ext cx="902867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CA" sz="2400" b="1" dirty="0"/>
              <a:t>Scanner les produit en questions en utilisant leurs codes barre a travers </a:t>
            </a:r>
            <a:r>
              <a:rPr lang="fr-CA" sz="2400" b="1" dirty="0" smtClean="0"/>
              <a:t>l’application</a:t>
            </a:r>
          </a:p>
          <a:p>
            <a:pPr algn="just"/>
            <a:endParaRPr lang="fr-CA" sz="800" b="1" dirty="0"/>
          </a:p>
          <a:p>
            <a:pPr algn="just"/>
            <a:r>
              <a:rPr lang="fr-CA" sz="2400" b="1" dirty="0"/>
              <a:t>**Les articles sélectionnées doivent avoir une valeur supérieur </a:t>
            </a:r>
            <a:r>
              <a:rPr lang="fr-CA" sz="2400" b="1" dirty="0" smtClean="0"/>
              <a:t>de </a:t>
            </a:r>
            <a:r>
              <a:rPr lang="fr-CA" sz="2400" b="1" i="1" dirty="0">
                <a:solidFill>
                  <a:srgbClr val="FF0000"/>
                </a:solidFill>
              </a:rPr>
              <a:t>90</a:t>
            </a:r>
            <a:r>
              <a:rPr lang="fr-CA" sz="2400" b="1" i="1" dirty="0" smtClean="0">
                <a:solidFill>
                  <a:srgbClr val="FF0000"/>
                </a:solidFill>
              </a:rPr>
              <a:t>$</a:t>
            </a:r>
          </a:p>
          <a:p>
            <a:pPr algn="just"/>
            <a:endParaRPr lang="fr-CA" sz="20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CA" sz="2400" b="1" dirty="0"/>
              <a:t>Sélectionner la quantité </a:t>
            </a:r>
            <a:r>
              <a:rPr lang="fr-CA" sz="2400" b="1" dirty="0" smtClean="0"/>
              <a:t>désirée</a:t>
            </a:r>
          </a:p>
          <a:p>
            <a:pPr algn="just"/>
            <a:endParaRPr lang="fr-CA" sz="16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CA" sz="2400" b="1" dirty="0"/>
              <a:t>Procéder au </a:t>
            </a:r>
            <a:r>
              <a:rPr lang="fr-CA" sz="2400" b="1" dirty="0" smtClean="0"/>
              <a:t>paiement</a:t>
            </a:r>
          </a:p>
          <a:p>
            <a:pPr algn="just"/>
            <a:endParaRPr lang="fr-CA" sz="11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CA" sz="2400" b="1" dirty="0"/>
              <a:t>Une fois, le paiement reçu, les articles seront livrer à l’adresse préciser par le client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687" y="5470025"/>
            <a:ext cx="2603157" cy="132869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8344929" y="5353073"/>
            <a:ext cx="3138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 smtClean="0">
                <a:solidFill>
                  <a:srgbClr val="FF0000"/>
                </a:solidFill>
              </a:rPr>
              <a:t>La délai de livraison se fait entre 2 a 3 jours ouvrables!!!</a:t>
            </a:r>
            <a:endParaRPr lang="fr-CA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9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CA" sz="4000" b="1" i="1" u="sng" dirty="0" smtClean="0"/>
              <a:t>Avantage de cette intégration au sein de l’entreprise</a:t>
            </a:r>
            <a:endParaRPr lang="fr-CA" sz="4000" b="1" i="1" u="sng" dirty="0"/>
          </a:p>
        </p:txBody>
      </p:sp>
      <p:sp>
        <p:nvSpPr>
          <p:cNvPr id="5" name="ZoneTexte 4"/>
          <p:cNvSpPr txBox="1"/>
          <p:nvPr/>
        </p:nvSpPr>
        <p:spPr>
          <a:xfrm>
            <a:off x="2520188" y="2154381"/>
            <a:ext cx="878512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CA" sz="2800" b="1" dirty="0"/>
              <a:t>R</a:t>
            </a:r>
            <a:r>
              <a:rPr lang="fr-CA" sz="2800" b="1" dirty="0" smtClean="0"/>
              <a:t>enforcement </a:t>
            </a:r>
            <a:r>
              <a:rPr lang="fr-CA" sz="2800" b="1" dirty="0"/>
              <a:t>de la </a:t>
            </a:r>
            <a:r>
              <a:rPr lang="fr-CA" sz="2800" b="1" dirty="0" smtClean="0"/>
              <a:t>marque</a:t>
            </a:r>
          </a:p>
          <a:p>
            <a:pPr algn="just"/>
            <a:endParaRPr lang="fr-CA" sz="2800" b="1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CA" sz="2800" b="1" dirty="0" smtClean="0"/>
              <a:t>La présence de la marque </a:t>
            </a:r>
            <a:r>
              <a:rPr lang="fr-CA" sz="2800" b="1" dirty="0"/>
              <a:t>sur appareils mobiles améliorera son </a:t>
            </a:r>
            <a:r>
              <a:rPr lang="fr-CA" sz="2800" b="1" dirty="0" smtClean="0"/>
              <a:t>positionnement</a:t>
            </a:r>
          </a:p>
          <a:p>
            <a:pPr algn="just"/>
            <a:endParaRPr lang="fr-CA" sz="2800" b="1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CA" sz="2800" b="1" dirty="0" smtClean="0"/>
              <a:t>Les </a:t>
            </a:r>
            <a:r>
              <a:rPr lang="fr-CA" sz="2800" b="1" dirty="0"/>
              <a:t>clients peuvent utiliser l’application n’importe où et à n’importe quel </a:t>
            </a:r>
            <a:r>
              <a:rPr lang="fr-CA" sz="2800" b="1" dirty="0" smtClean="0"/>
              <a:t>moment</a:t>
            </a:r>
          </a:p>
          <a:p>
            <a:pPr algn="just"/>
            <a:endParaRPr lang="fr-CA" sz="2800" b="1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CA" sz="2800" b="1" dirty="0" smtClean="0"/>
              <a:t>Faciliter </a:t>
            </a:r>
            <a:r>
              <a:rPr lang="fr-CA" sz="2800" b="1" dirty="0"/>
              <a:t>la communication entre l’entreprise et ses clients</a:t>
            </a:r>
            <a:r>
              <a:rPr lang="fr-CA" sz="2800" b="1" dirty="0" smtClean="0"/>
              <a:t>: achat </a:t>
            </a:r>
            <a:r>
              <a:rPr lang="fr-CA" sz="2800" b="1" dirty="0"/>
              <a:t>en ligne, service de </a:t>
            </a:r>
            <a:r>
              <a:rPr lang="fr-CA" sz="2800" b="1" dirty="0" smtClean="0"/>
              <a:t>rappels…</a:t>
            </a:r>
            <a:r>
              <a:rPr lang="fr-CA" sz="2800" b="1" dirty="0"/>
              <a:t/>
            </a:r>
            <a:br>
              <a:rPr lang="fr-CA" sz="2800" b="1" dirty="0"/>
            </a:br>
            <a:endParaRPr lang="fr-CA" sz="2800" b="1" dirty="0"/>
          </a:p>
        </p:txBody>
      </p:sp>
    </p:spTree>
    <p:extLst>
      <p:ext uri="{BB962C8B-B14F-4D97-AF65-F5344CB8AC3E}">
        <p14:creationId xmlns:p14="http://schemas.microsoft.com/office/powerpoint/2010/main" val="122573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b="1" i="1" u="sng" dirty="0"/>
              <a:t>Avantage de cette intégration au sein de </a:t>
            </a:r>
            <a:r>
              <a:rPr lang="fr-CA" b="1" i="1" u="sng" dirty="0" smtClean="0"/>
              <a:t>l’entreprise(Suite)</a:t>
            </a:r>
            <a:endParaRPr lang="fr-CA" b="1" i="1" u="sng" dirty="0"/>
          </a:p>
        </p:txBody>
      </p:sp>
      <p:sp>
        <p:nvSpPr>
          <p:cNvPr id="3" name="ZoneTexte 2"/>
          <p:cNvSpPr txBox="1"/>
          <p:nvPr/>
        </p:nvSpPr>
        <p:spPr>
          <a:xfrm>
            <a:off x="2015836" y="2015836"/>
            <a:ext cx="9788237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CA" sz="2800" b="1" dirty="0"/>
              <a:t>Créer des ponts entre le numérique et le </a:t>
            </a:r>
            <a:r>
              <a:rPr lang="fr-CA" sz="2800" b="1" dirty="0" smtClean="0"/>
              <a:t>physique.</a:t>
            </a:r>
          </a:p>
          <a:p>
            <a:pPr algn="just"/>
            <a:r>
              <a:rPr lang="fr-CA" sz="2800" b="1" dirty="0" smtClean="0"/>
              <a:t>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CA" sz="2800" b="1" dirty="0" smtClean="0"/>
              <a:t>Grâce </a:t>
            </a:r>
            <a:r>
              <a:rPr lang="fr-CA" sz="2800" b="1" dirty="0"/>
              <a:t>au système de géolocalisation, </a:t>
            </a:r>
            <a:r>
              <a:rPr lang="fr-CA" sz="2800" b="1" dirty="0" smtClean="0"/>
              <a:t>DollarApps peut envoyer des </a:t>
            </a:r>
            <a:r>
              <a:rPr lang="fr-CA" sz="2800" b="1" dirty="0"/>
              <a:t>promotions ciblées aux clients </a:t>
            </a:r>
            <a:r>
              <a:rPr lang="fr-CA" sz="2800" b="1" dirty="0" smtClean="0"/>
              <a:t>qui sont proches des lieux </a:t>
            </a:r>
            <a:r>
              <a:rPr lang="fr-CA" sz="2800" b="1" dirty="0"/>
              <a:t>de </a:t>
            </a:r>
            <a:r>
              <a:rPr lang="fr-CA" sz="2800" b="1" dirty="0" smtClean="0"/>
              <a:t>vente.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fr-CA" sz="2800" b="1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CA" sz="2800" b="1" dirty="0" smtClean="0"/>
              <a:t>Permet </a:t>
            </a:r>
            <a:r>
              <a:rPr lang="fr-CA" sz="2800" b="1" dirty="0"/>
              <a:t>un temps de réaction plus court et une prise de décision plus rapide lors de </a:t>
            </a:r>
            <a:r>
              <a:rPr lang="fr-CA" sz="2800" b="1" dirty="0" smtClean="0"/>
              <a:t>l’achat.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CA" sz="1600" b="1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CA" sz="16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CA" sz="2800" b="1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3054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4" y="0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fr-CA" sz="4000" b="1" i="1" u="sng" dirty="0" smtClean="0"/>
              <a:t>Estimation </a:t>
            </a:r>
            <a:r>
              <a:rPr lang="fr-CA" sz="4000" b="1" i="1" u="sng" dirty="0"/>
              <a:t>des ressources à </a:t>
            </a:r>
            <a:r>
              <a:rPr lang="fr-CA" sz="4000" b="1" i="1" u="sng" dirty="0" smtClean="0"/>
              <a:t>mobiliser</a:t>
            </a:r>
            <a:endParaRPr lang="fr-CA" sz="4000" b="1" i="1" u="sng" dirty="0"/>
          </a:p>
        </p:txBody>
      </p:sp>
      <p:sp>
        <p:nvSpPr>
          <p:cNvPr id="3" name="ZoneTexte 2"/>
          <p:cNvSpPr txBox="1"/>
          <p:nvPr/>
        </p:nvSpPr>
        <p:spPr>
          <a:xfrm>
            <a:off x="2130136" y="1392382"/>
            <a:ext cx="9374475" cy="6409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A" sz="2400" b="1" dirty="0"/>
              <a:t>Un investissement </a:t>
            </a:r>
            <a:r>
              <a:rPr lang="fr-CA" sz="2400" b="1" dirty="0" smtClean="0"/>
              <a:t>lourd est requis  </a:t>
            </a:r>
            <a:r>
              <a:rPr lang="fr-CA" sz="2400" b="1" dirty="0"/>
              <a:t>pour le développement d’une application mobile adaptée à chaque système d’exploitation mobile </a:t>
            </a:r>
            <a:r>
              <a:rPr lang="fr-CA" sz="2400" b="1" dirty="0" smtClean="0"/>
              <a:t>contrairement.  </a:t>
            </a:r>
          </a:p>
          <a:p>
            <a:pPr algn="just"/>
            <a:endParaRPr lang="fr-CA" sz="1600" b="1" dirty="0"/>
          </a:p>
          <a:p>
            <a:pPr algn="just"/>
            <a:r>
              <a:rPr lang="fr-CA" sz="2400" b="1" dirty="0" smtClean="0"/>
              <a:t>Pour la création de DollarApps, nous recherchons:</a:t>
            </a:r>
          </a:p>
          <a:p>
            <a:pPr algn="just"/>
            <a:endParaRPr lang="fr-CA" sz="1050" b="1" dirty="0" smtClean="0"/>
          </a:p>
          <a:p>
            <a:pPr marL="914400" lvl="1" indent="-457200" algn="just">
              <a:buFont typeface="+mj-lt"/>
              <a:buAutoNum type="arabicPeriod"/>
            </a:pPr>
            <a:r>
              <a:rPr lang="fr-CA" sz="2400" b="1" dirty="0" smtClean="0"/>
              <a:t>Un bon rapport qualité/Prix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fr-CA" sz="2400" b="1" dirty="0" smtClean="0"/>
              <a:t>Un type d’application Android/</a:t>
            </a:r>
            <a:r>
              <a:rPr lang="fr-CA" sz="2400" b="1" dirty="0" err="1" smtClean="0"/>
              <a:t>Iphone</a:t>
            </a:r>
            <a:endParaRPr lang="fr-CA" sz="2400" b="1" dirty="0" smtClean="0"/>
          </a:p>
          <a:p>
            <a:pPr marL="914400" lvl="1" indent="-457200" algn="just">
              <a:buFont typeface="+mj-lt"/>
              <a:buAutoNum type="arabicPeriod"/>
            </a:pPr>
            <a:r>
              <a:rPr lang="fr-CA" sz="2400" b="1" dirty="0" smtClean="0"/>
              <a:t>Un design interface personnalisé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fr-CA" sz="2400" b="1" dirty="0" smtClean="0"/>
              <a:t>Une application gratuite avec publicité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fr-CA" sz="2400" b="1" dirty="0"/>
              <a:t>U</a:t>
            </a:r>
            <a:r>
              <a:rPr lang="fr-CA" sz="2400" b="1" dirty="0" smtClean="0"/>
              <a:t>n </a:t>
            </a:r>
            <a:r>
              <a:rPr lang="fr-CA" sz="2400" b="1" dirty="0"/>
              <a:t>système de </a:t>
            </a:r>
            <a:r>
              <a:rPr lang="fr-CA" sz="2400" b="1" dirty="0" smtClean="0"/>
              <a:t>login avec réseaux sociaux+ email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fr-CA" sz="2400" b="1" dirty="0" smtClean="0"/>
              <a:t>DollarApps intégrée </a:t>
            </a:r>
            <a:r>
              <a:rPr lang="fr-CA" sz="2400" b="1" dirty="0"/>
              <a:t>avec </a:t>
            </a:r>
            <a:r>
              <a:rPr lang="fr-CA" sz="2400" b="1" dirty="0" smtClean="0"/>
              <a:t>le </a:t>
            </a:r>
            <a:r>
              <a:rPr lang="fr-CA" sz="2400" b="1" dirty="0"/>
              <a:t>site </a:t>
            </a:r>
            <a:r>
              <a:rPr lang="fr-CA" sz="2400" b="1" dirty="0" smtClean="0"/>
              <a:t>web de Dollarama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fr-CA" sz="2400" b="1" dirty="0" smtClean="0"/>
              <a:t>Une </a:t>
            </a:r>
            <a:r>
              <a:rPr lang="fr-CA" sz="2400" b="1" dirty="0"/>
              <a:t>interface </a:t>
            </a:r>
            <a:r>
              <a:rPr lang="fr-CA" sz="2400" b="1" dirty="0" smtClean="0"/>
              <a:t>d'administration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fr-CA" sz="2400" b="1" dirty="0" smtClean="0"/>
              <a:t>Dans 2 langues: Français et Anglais</a:t>
            </a:r>
          </a:p>
          <a:p>
            <a:pPr marL="914400" lvl="1" indent="-457200" algn="just">
              <a:buFont typeface="+mj-lt"/>
              <a:buAutoNum type="arabicPeriod"/>
            </a:pPr>
            <a:endParaRPr lang="fr-CA" sz="2400" b="1" dirty="0" smtClean="0"/>
          </a:p>
          <a:p>
            <a:pPr marL="914400" lvl="1" indent="-457200" algn="just">
              <a:buFont typeface="+mj-lt"/>
              <a:buAutoNum type="arabicPeriod"/>
            </a:pPr>
            <a:endParaRPr lang="fr-CA" sz="2400" b="1" dirty="0" smtClean="0"/>
          </a:p>
          <a:p>
            <a:pPr marL="914400" lvl="1" indent="-457200" algn="just">
              <a:buFont typeface="+mj-lt"/>
              <a:buAutoNum type="arabicPeriod"/>
            </a:pPr>
            <a:endParaRPr lang="fr-CA" sz="2400" b="1" dirty="0" smtClean="0"/>
          </a:p>
          <a:p>
            <a:pPr marL="457200" indent="-457200" algn="just">
              <a:buFont typeface="+mj-lt"/>
              <a:buAutoNum type="arabicPeriod"/>
            </a:pPr>
            <a:endParaRPr lang="fr-CA" sz="2400" b="1" dirty="0"/>
          </a:p>
        </p:txBody>
      </p:sp>
    </p:spTree>
    <p:extLst>
      <p:ext uri="{BB962C8B-B14F-4D97-AF65-F5344CB8AC3E}">
        <p14:creationId xmlns:p14="http://schemas.microsoft.com/office/powerpoint/2010/main" val="199808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b="1" i="1" u="sng" dirty="0"/>
              <a:t>Estimation des ressources à </a:t>
            </a:r>
            <a:br>
              <a:rPr lang="fr-CA" b="1" i="1" u="sng" dirty="0"/>
            </a:br>
            <a:r>
              <a:rPr lang="fr-CA" b="1" i="1" u="sng" dirty="0"/>
              <a:t>mobiliser(Suite)</a:t>
            </a:r>
          </a:p>
        </p:txBody>
      </p:sp>
      <p:sp>
        <p:nvSpPr>
          <p:cNvPr id="3" name="ZoneTexte 2"/>
          <p:cNvSpPr txBox="1"/>
          <p:nvPr/>
        </p:nvSpPr>
        <p:spPr>
          <a:xfrm flipH="1">
            <a:off x="2886367" y="2483427"/>
            <a:ext cx="874106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A" sz="3600" b="1" dirty="0"/>
              <a:t>En ayant déjà un plan de fonctionnement pour l’application et une entreprise </a:t>
            </a:r>
            <a:r>
              <a:rPr lang="fr-CA" sz="3600" b="1" dirty="0" smtClean="0"/>
              <a:t>réelle, </a:t>
            </a:r>
            <a:r>
              <a:rPr lang="fr-CA" sz="3600" b="1" dirty="0"/>
              <a:t>Le coût estimé de </a:t>
            </a:r>
            <a:r>
              <a:rPr lang="fr-CA" sz="3600" b="1" dirty="0" smtClean="0"/>
              <a:t>DollarApps est de:</a:t>
            </a:r>
            <a:endParaRPr lang="fr-CA" sz="3600" b="1" dirty="0"/>
          </a:p>
          <a:p>
            <a:pPr algn="ctr"/>
            <a:r>
              <a:rPr lang="fr-CA" sz="6000" b="1" i="1" dirty="0"/>
              <a:t>Can$ 32,400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6680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400" b="1" i="1" u="sng" dirty="0" smtClean="0"/>
              <a:t>Bibliographie</a:t>
            </a:r>
            <a:endParaRPr lang="fr-CA" sz="4400" b="1" i="1" u="sng" dirty="0"/>
          </a:p>
        </p:txBody>
      </p:sp>
      <p:sp>
        <p:nvSpPr>
          <p:cNvPr id="4" name="ZoneTexte 3"/>
          <p:cNvSpPr txBox="1"/>
          <p:nvPr/>
        </p:nvSpPr>
        <p:spPr>
          <a:xfrm>
            <a:off x="2587336" y="2202873"/>
            <a:ext cx="85205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>
                <a:hlinkClick r:id="rId2"/>
              </a:rPr>
              <a:t>http://www.dollarama.com/fr/</a:t>
            </a:r>
            <a:endParaRPr lang="fr-CA" sz="2000" b="1" dirty="0" smtClean="0">
              <a:hlinkClick r:id="rId2"/>
            </a:endParaRPr>
          </a:p>
          <a:p>
            <a:endParaRPr lang="fr-CA" sz="2000" b="1" dirty="0">
              <a:hlinkClick r:id="rId2"/>
            </a:endParaRPr>
          </a:p>
          <a:p>
            <a:r>
              <a:rPr lang="fr-CA" sz="2400" b="1" dirty="0" smtClean="0">
                <a:hlinkClick r:id="rId2"/>
              </a:rPr>
              <a:t>https</a:t>
            </a:r>
            <a:r>
              <a:rPr lang="fr-CA" sz="2400" b="1" dirty="0">
                <a:hlinkClick r:id="rId2"/>
              </a:rPr>
              <a:t>://fr.yeeply.com/blog/creer-une-application-pour-votre-entreprise</a:t>
            </a:r>
            <a:r>
              <a:rPr lang="fr-CA" sz="2400" b="1" dirty="0" smtClean="0">
                <a:hlinkClick r:id="rId2"/>
              </a:rPr>
              <a:t>/</a:t>
            </a:r>
            <a:endParaRPr lang="fr-CA" sz="2400" b="1" dirty="0" smtClean="0"/>
          </a:p>
          <a:p>
            <a:endParaRPr lang="fr-CA" sz="2400" b="1" dirty="0"/>
          </a:p>
          <a:p>
            <a:r>
              <a:rPr lang="fr-CA" sz="2400" b="1" dirty="0"/>
              <a:t/>
            </a:r>
            <a:br>
              <a:rPr lang="fr-CA" sz="2400" b="1" dirty="0"/>
            </a:br>
            <a:r>
              <a:rPr lang="fr-CA" sz="2400" b="1" dirty="0">
                <a:hlinkClick r:id="rId3"/>
              </a:rPr>
              <a:t>https://</a:t>
            </a:r>
            <a:r>
              <a:rPr lang="fr-CA" sz="2400" b="1" dirty="0" smtClean="0">
                <a:hlinkClick r:id="rId3"/>
              </a:rPr>
              <a:t>tymate.com/articles/les-10-avantages-dune-application-mobile</a:t>
            </a:r>
            <a:endParaRPr lang="fr-CA" sz="2400" b="1" dirty="0" smtClean="0"/>
          </a:p>
          <a:p>
            <a:endParaRPr lang="fr-CA" sz="2400" b="1" dirty="0"/>
          </a:p>
          <a:p>
            <a:r>
              <a:rPr lang="fr-CA" sz="2400" b="1" dirty="0">
                <a:hlinkClick r:id="rId4"/>
              </a:rPr>
              <a:t>https://ca.combiencoutemonapp.com</a:t>
            </a:r>
            <a:r>
              <a:rPr lang="fr-CA" sz="2400" b="1" dirty="0" smtClean="0">
                <a:hlinkClick r:id="rId4"/>
              </a:rPr>
              <a:t>/</a:t>
            </a:r>
            <a:endParaRPr lang="fr-CA" sz="2400" b="1" dirty="0" smtClean="0"/>
          </a:p>
          <a:p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314537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07225" y="0"/>
            <a:ext cx="8911687" cy="830617"/>
          </a:xfrm>
        </p:spPr>
        <p:txBody>
          <a:bodyPr>
            <a:normAutofit/>
          </a:bodyPr>
          <a:lstStyle/>
          <a:p>
            <a:pPr algn="ctr"/>
            <a:r>
              <a:rPr lang="fr-CA" sz="4000" b="1" i="1" u="sng" dirty="0" smtClean="0"/>
              <a:t>Table des matières</a:t>
            </a:r>
            <a:endParaRPr lang="fr-CA" sz="4000" b="1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7648" y="830617"/>
            <a:ext cx="8915400" cy="5435101"/>
          </a:xfrm>
        </p:spPr>
        <p:txBody>
          <a:bodyPr>
            <a:noAutofit/>
          </a:bodyPr>
          <a:lstStyle/>
          <a:p>
            <a:r>
              <a:rPr lang="fr-CA" sz="2000" b="1" i="1" dirty="0" smtClean="0">
                <a:hlinkClick r:id="rId2" action="ppaction://hlinksldjump"/>
              </a:rPr>
              <a:t>Dollarama</a:t>
            </a:r>
            <a:endParaRPr lang="fr-CA" sz="2000" b="1" i="1" dirty="0" smtClean="0"/>
          </a:p>
          <a:p>
            <a:r>
              <a:rPr lang="fr-CA" sz="2000" b="1" i="1" dirty="0" smtClean="0">
                <a:hlinkClick r:id="rId3" action="ppaction://hlinksldjump"/>
              </a:rPr>
              <a:t>L’entreprise</a:t>
            </a:r>
            <a:endParaRPr lang="fr-CA" sz="2000" b="1" i="1" dirty="0" smtClean="0"/>
          </a:p>
          <a:p>
            <a:r>
              <a:rPr lang="fr-CA" sz="2000" b="1" i="1" dirty="0" smtClean="0">
                <a:hlinkClick r:id="rId4" action="ppaction://hlinksldjump"/>
              </a:rPr>
              <a:t>Son modèle d’affaire</a:t>
            </a:r>
            <a:endParaRPr lang="fr-CA" sz="2000" b="1" i="1" dirty="0" smtClean="0"/>
          </a:p>
          <a:p>
            <a:r>
              <a:rPr lang="fr-CA" sz="2000" b="1" i="1" dirty="0" smtClean="0">
                <a:hlinkClick r:id="rId5" action="ppaction://hlinksldjump"/>
              </a:rPr>
              <a:t>Méthode de paiement</a:t>
            </a:r>
            <a:endParaRPr lang="fr-CA" sz="2000" b="1" i="1" dirty="0" smtClean="0"/>
          </a:p>
          <a:p>
            <a:r>
              <a:rPr lang="fr-CA" sz="2000" b="1" i="1" dirty="0">
                <a:hlinkClick r:id="rId6" action="ppaction://hlinksldjump"/>
              </a:rPr>
              <a:t>Technologie à introduire au sein de l’activité de l’entreprise</a:t>
            </a:r>
            <a:r>
              <a:rPr lang="fr-CA" sz="2000" b="1" i="1" dirty="0"/>
              <a:t> </a:t>
            </a:r>
            <a:endParaRPr lang="fr-CA" sz="2000" b="1" i="1" dirty="0" smtClean="0"/>
          </a:p>
          <a:p>
            <a:r>
              <a:rPr lang="fr-CA" sz="2000" b="1" i="1" dirty="0">
                <a:hlinkClick r:id="rId7" action="ppaction://hlinksldjump"/>
              </a:rPr>
              <a:t>Technologie à introduire au sein de l’activité de l’entreprise (Suite</a:t>
            </a:r>
            <a:r>
              <a:rPr lang="fr-CA" sz="2000" b="1" i="1" dirty="0" smtClean="0">
                <a:hlinkClick r:id="rId7" action="ppaction://hlinksldjump"/>
              </a:rPr>
              <a:t>)</a:t>
            </a:r>
            <a:endParaRPr lang="fr-CA" sz="2000" b="1" i="1" dirty="0" smtClean="0"/>
          </a:p>
          <a:p>
            <a:r>
              <a:rPr lang="fr-CA" sz="2000" b="1" i="1" dirty="0">
                <a:hlinkClick r:id="rId8" action="ppaction://hlinksldjump"/>
              </a:rPr>
              <a:t>Mode de fonctionnement de « DollarApps </a:t>
            </a:r>
            <a:r>
              <a:rPr lang="fr-CA" sz="2000" b="1" i="1" dirty="0" smtClean="0">
                <a:hlinkClick r:id="rId8" action="ppaction://hlinksldjump"/>
              </a:rPr>
              <a:t>»</a:t>
            </a:r>
            <a:endParaRPr lang="fr-CA" sz="2000" b="1" i="1" dirty="0" smtClean="0"/>
          </a:p>
          <a:p>
            <a:r>
              <a:rPr lang="fr-CA" sz="2000" b="1" i="1" dirty="0">
                <a:hlinkClick r:id="rId9" action="ppaction://hlinksldjump"/>
              </a:rPr>
              <a:t>Mode de fonctionnement de « DollarApps »(Suite</a:t>
            </a:r>
            <a:r>
              <a:rPr lang="fr-CA" sz="2000" b="1" i="1" dirty="0" smtClean="0">
                <a:hlinkClick r:id="rId9" action="ppaction://hlinksldjump"/>
              </a:rPr>
              <a:t>)</a:t>
            </a:r>
            <a:endParaRPr lang="fr-CA" sz="2000" b="1" i="1" dirty="0" smtClean="0"/>
          </a:p>
          <a:p>
            <a:r>
              <a:rPr lang="fr-CA" sz="2000" b="1" i="1" dirty="0">
                <a:hlinkClick r:id="rId10" action="ppaction://hlinksldjump"/>
              </a:rPr>
              <a:t>Avantage de cette intégration au sein de </a:t>
            </a:r>
            <a:r>
              <a:rPr lang="fr-CA" sz="2000" b="1" i="1" dirty="0" smtClean="0">
                <a:hlinkClick r:id="rId10" action="ppaction://hlinksldjump"/>
              </a:rPr>
              <a:t>l’entreprise</a:t>
            </a:r>
            <a:endParaRPr lang="fr-CA" sz="2000" b="1" i="1" dirty="0" smtClean="0"/>
          </a:p>
          <a:p>
            <a:r>
              <a:rPr lang="fr-CA" sz="2000" b="1" i="1" dirty="0">
                <a:hlinkClick r:id="rId11" action="ppaction://hlinksldjump"/>
              </a:rPr>
              <a:t>Avantage de cette intégration au sein de l’entreprise(Suite</a:t>
            </a:r>
            <a:r>
              <a:rPr lang="fr-CA" sz="2000" b="1" i="1" dirty="0" smtClean="0">
                <a:hlinkClick r:id="rId11" action="ppaction://hlinksldjump"/>
              </a:rPr>
              <a:t>)</a:t>
            </a:r>
            <a:endParaRPr lang="fr-CA" sz="2000" b="1" i="1" dirty="0" smtClean="0"/>
          </a:p>
          <a:p>
            <a:r>
              <a:rPr lang="fr-CA" sz="2000" b="1" i="1" dirty="0">
                <a:hlinkClick r:id="rId12" action="ppaction://hlinksldjump"/>
              </a:rPr>
              <a:t>Estimation des ressources à </a:t>
            </a:r>
            <a:r>
              <a:rPr lang="fr-CA" sz="2000" b="1" i="1" dirty="0" smtClean="0">
                <a:hlinkClick r:id="rId12" action="ppaction://hlinksldjump"/>
              </a:rPr>
              <a:t>mobiliser</a:t>
            </a:r>
            <a:endParaRPr lang="fr-CA" sz="2000" b="1" i="1" dirty="0" smtClean="0"/>
          </a:p>
          <a:p>
            <a:r>
              <a:rPr lang="fr-CA" sz="2000" b="1" i="1" dirty="0">
                <a:hlinkClick r:id="rId13" action="ppaction://hlinksldjump"/>
              </a:rPr>
              <a:t>Estimation des ressources à mobiliser(Suite</a:t>
            </a:r>
            <a:r>
              <a:rPr lang="fr-CA" sz="2000" b="1" i="1" dirty="0" smtClean="0">
                <a:hlinkClick r:id="rId13" action="ppaction://hlinksldjump"/>
              </a:rPr>
              <a:t>)</a:t>
            </a:r>
            <a:endParaRPr lang="fr-CA" sz="2000" b="1" i="1" dirty="0" smtClean="0"/>
          </a:p>
          <a:p>
            <a:r>
              <a:rPr lang="fr-CA" sz="2000" b="1" i="1" dirty="0">
                <a:hlinkClick r:id="rId14" action="ppaction://hlinksldjump"/>
              </a:rPr>
              <a:t>Bibliographie</a:t>
            </a:r>
            <a:endParaRPr lang="fr-CA" sz="2000" b="1" i="1" dirty="0"/>
          </a:p>
        </p:txBody>
      </p:sp>
    </p:spTree>
    <p:extLst>
      <p:ext uri="{BB962C8B-B14F-4D97-AF65-F5344CB8AC3E}">
        <p14:creationId xmlns:p14="http://schemas.microsoft.com/office/powerpoint/2010/main" val="433743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148648" y="1161536"/>
            <a:ext cx="64090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A" sz="2800" b="1" i="1" dirty="0" smtClean="0"/>
              <a:t>Dollarama</a:t>
            </a:r>
            <a:r>
              <a:rPr lang="fr-CA" sz="2800" b="1" dirty="0" smtClean="0"/>
              <a:t> est une entreprise canadienne, fondé par  </a:t>
            </a:r>
            <a:r>
              <a:rPr lang="fr-CA" sz="2800" b="1" u="sng" dirty="0" smtClean="0"/>
              <a:t>Larry Rossy</a:t>
            </a:r>
            <a:r>
              <a:rPr lang="fr-CA" sz="2800" b="1" dirty="0" smtClean="0"/>
              <a:t> en 1992, un magasin à prix unique.</a:t>
            </a:r>
          </a:p>
          <a:p>
            <a:pPr algn="just"/>
            <a:endParaRPr lang="fr-CA" sz="2800" b="1" dirty="0"/>
          </a:p>
          <a:p>
            <a:pPr algn="just"/>
            <a:endParaRPr lang="fr-CA" sz="2800" b="1" dirty="0" smtClean="0"/>
          </a:p>
          <a:p>
            <a:pPr algn="just"/>
            <a:r>
              <a:rPr lang="fr-CA" sz="2800" b="1" dirty="0"/>
              <a:t>L</a:t>
            </a:r>
            <a:r>
              <a:rPr lang="fr-CA" sz="2800" b="1" dirty="0" smtClean="0"/>
              <a:t>e siège social de cette société se trouve à Montréal, au Québec et exploite maintenant plus de 1 000 magasins à l’échelle du Canada.</a:t>
            </a:r>
            <a:endParaRPr lang="fr-CA" sz="2800" b="1" dirty="0"/>
          </a:p>
        </p:txBody>
      </p:sp>
    </p:spTree>
    <p:extLst>
      <p:ext uri="{BB962C8B-B14F-4D97-AF65-F5344CB8AC3E}">
        <p14:creationId xmlns:p14="http://schemas.microsoft.com/office/powerpoint/2010/main" val="360659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76500" cy="184785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039762" y="554593"/>
            <a:ext cx="85014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CA" sz="2400" b="1" i="1" dirty="0" smtClean="0"/>
              <a:t>Dollarama</a:t>
            </a:r>
            <a:r>
              <a:rPr lang="fr-CA" sz="2400" b="1" dirty="0" smtClean="0"/>
              <a:t> offre un vaste éventail de produits de consommation courante, de marchandises générales et d’articles saisonniers à prix attrayants.</a:t>
            </a:r>
            <a:endParaRPr lang="fr-CA" sz="24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930876" y="2529016"/>
            <a:ext cx="10198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CA" sz="2400" b="1" dirty="0" smtClean="0"/>
              <a:t>On le retrouve dans des magasins bien situés, que ce soit dans des régions métropolitaines, dans des villes de taille moyenne ou dans des petites villes.</a:t>
            </a:r>
            <a:endParaRPr lang="fr-CA" sz="2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2314832" y="4604951"/>
            <a:ext cx="469556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u="sng" dirty="0" smtClean="0"/>
              <a:t>Emplacements: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A" sz="2000" b="1" dirty="0" smtClean="0"/>
              <a:t>Centres commerciaux avec ou sans aire intérieure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A" sz="2000" b="1" dirty="0" smtClean="0"/>
              <a:t>Mégacentres commerciaux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A" sz="2000" b="1" dirty="0" smtClean="0"/>
              <a:t>Bâtisses commerciales (de préférence avec stationnement)</a:t>
            </a:r>
            <a:endParaRPr lang="fr-CA" sz="2000" b="1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8323" y="4604951"/>
            <a:ext cx="3220995" cy="162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87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27906" y="489028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CA" sz="4400" b="1" i="1" u="sng" dirty="0" smtClean="0">
                <a:latin typeface="Arial Black" panose="020B0A04020102020204" pitchFamily="34" charset="0"/>
              </a:rPr>
              <a:t>Son Modèle d’affaire</a:t>
            </a:r>
            <a:endParaRPr lang="fr-CA" sz="4400" b="1" i="1" u="sng" dirty="0">
              <a:latin typeface="Arial Black" panose="020B0A040201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527463" y="1641763"/>
            <a:ext cx="946611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800" b="1" dirty="0" smtClean="0"/>
              <a:t>Au paravant, Dollarama </a:t>
            </a:r>
            <a:r>
              <a:rPr lang="fr-CA" sz="2800" b="1" dirty="0"/>
              <a:t>s'était donnée pour slogan </a:t>
            </a:r>
            <a:r>
              <a:rPr lang="fr-CA" sz="2800" b="1" dirty="0" smtClean="0"/>
              <a:t>«Tout </a:t>
            </a:r>
            <a:r>
              <a:rPr lang="fr-CA" sz="2800" b="1" dirty="0"/>
              <a:t>à un </a:t>
            </a:r>
            <a:r>
              <a:rPr lang="fr-CA" sz="2800" b="1" dirty="0" smtClean="0"/>
              <a:t>dollar».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800" b="1" dirty="0"/>
              <a:t>Les clients pouvaient ainsi acheter 1, 2, 3 ou 4 articles pour un dollar</a:t>
            </a:r>
            <a:r>
              <a:rPr lang="fr-CA" sz="2800" b="1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800" b="1" dirty="0"/>
              <a:t>En février 2009, Dollarama lance de nouvelles gammes de prix, avec des articles à 1,25 $ CA, 1,50 $ CA et 2,00 $ </a:t>
            </a:r>
            <a:r>
              <a:rPr lang="fr-CA" sz="2800" b="1" dirty="0" smtClean="0"/>
              <a:t>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800" b="1" dirty="0"/>
              <a:t>En juin 2015, Dollarama maintient un prix maximum de 3 $ </a:t>
            </a:r>
            <a:r>
              <a:rPr lang="fr-CA" sz="2800" b="1" dirty="0" smtClean="0"/>
              <a:t>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800" b="1" dirty="0"/>
              <a:t>En 2016, Dollarama maintient un prix maximum de 4 $ </a:t>
            </a:r>
            <a:r>
              <a:rPr lang="fr-CA" sz="2800" b="1" dirty="0" smtClean="0"/>
              <a:t>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5164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sz="4400" b="1" i="1" u="sng" dirty="0" smtClean="0"/>
              <a:t>Méthode de paiement</a:t>
            </a:r>
            <a:endParaRPr lang="fr-CA" sz="4400" b="1" i="1" u="sng" dirty="0"/>
          </a:p>
        </p:txBody>
      </p:sp>
      <p:sp>
        <p:nvSpPr>
          <p:cNvPr id="3" name="ZoneTexte 2"/>
          <p:cNvSpPr txBox="1"/>
          <p:nvPr/>
        </p:nvSpPr>
        <p:spPr>
          <a:xfrm>
            <a:off x="1028701" y="1585586"/>
            <a:ext cx="10983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b="1" dirty="0" smtClean="0"/>
              <a:t>De nos jours, Dollarama a plusieurs mode paiement:</a:t>
            </a:r>
            <a:endParaRPr lang="fr-CA" sz="32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839" y="2826327"/>
            <a:ext cx="2060814" cy="130861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122" y="4754724"/>
            <a:ext cx="2747452" cy="146573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571" y="2497754"/>
            <a:ext cx="3041129" cy="136266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126" y="4320871"/>
            <a:ext cx="2320665" cy="232066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343" y="3480635"/>
            <a:ext cx="2720362" cy="172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76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CA" sz="4400" b="1" i="1" u="sng" dirty="0"/>
              <a:t>T</a:t>
            </a:r>
            <a:r>
              <a:rPr lang="fr-CA" sz="4400" b="1" i="1" u="sng" dirty="0" smtClean="0"/>
              <a:t>echnologie </a:t>
            </a:r>
            <a:r>
              <a:rPr lang="fr-CA" sz="4400" b="1" i="1" u="sng" dirty="0"/>
              <a:t>à introduire au sein de l’activité de l’entreprise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932709" y="2421082"/>
            <a:ext cx="957190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r-CA" sz="2800" b="1" dirty="0" smtClean="0"/>
              <a:t>L’entreprise Dollarama est une entreprise dite Brick et mortier, c’est-à-dire </a:t>
            </a:r>
            <a:r>
              <a:rPr lang="fr-CA" sz="2800" b="1" dirty="0"/>
              <a:t>une entreprise dont les activités sont réalisées dans un lieu physique où les gens se présentent en personne pour profiter des services offerts. </a:t>
            </a:r>
            <a:endParaRPr lang="fr-CA" sz="2800" b="1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fr-CA" sz="2800" b="1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r-CA" sz="2800" b="1" dirty="0" smtClean="0"/>
              <a:t>En tant </a:t>
            </a:r>
            <a:r>
              <a:rPr lang="fr-CA" sz="2800" b="1" dirty="0"/>
              <a:t>que futur gestionnaire, </a:t>
            </a:r>
            <a:r>
              <a:rPr lang="fr-CA" sz="2800" b="1" dirty="0" smtClean="0"/>
              <a:t>nous avons décidé de transformer cette entreprise en clique et mortier</a:t>
            </a:r>
            <a:r>
              <a:rPr lang="fr-CA" sz="2800" b="1" dirty="0"/>
              <a:t>, en  </a:t>
            </a:r>
            <a:r>
              <a:rPr lang="fr-CA" sz="2800" b="1" dirty="0" smtClean="0"/>
              <a:t>proposant un </a:t>
            </a:r>
            <a:r>
              <a:rPr lang="fr-CA" sz="2800" b="1" dirty="0"/>
              <a:t>processus </a:t>
            </a:r>
            <a:r>
              <a:rPr lang="fr-CA" sz="2800" b="1" dirty="0" smtClean="0"/>
              <a:t>complémentaire </a:t>
            </a:r>
            <a:r>
              <a:rPr lang="fr-CA" sz="2800" b="1" dirty="0"/>
              <a:t>de ventes </a:t>
            </a:r>
            <a:r>
              <a:rPr lang="fr-CA" sz="2800" b="1" dirty="0" smtClean="0"/>
              <a:t>par </a:t>
            </a:r>
            <a:r>
              <a:rPr lang="fr-CA" sz="2800" b="1" dirty="0"/>
              <a:t>Internet </a:t>
            </a:r>
            <a:r>
              <a:rPr lang="fr-CA" sz="2800" b="1" dirty="0" smtClean="0"/>
              <a:t>(en ligne</a:t>
            </a:r>
            <a:r>
              <a:rPr lang="fr-CA" sz="2800" b="1" dirty="0"/>
              <a:t>).</a:t>
            </a:r>
          </a:p>
          <a:p>
            <a:endParaRPr lang="fr-CA" sz="2400" b="1" dirty="0"/>
          </a:p>
        </p:txBody>
      </p:sp>
    </p:spTree>
    <p:extLst>
      <p:ext uri="{BB962C8B-B14F-4D97-AF65-F5344CB8AC3E}">
        <p14:creationId xmlns:p14="http://schemas.microsoft.com/office/powerpoint/2010/main" val="100725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4160" y="405901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fr-CA" sz="4000" b="1" i="1" u="sng" dirty="0"/>
              <a:t>Technologie à introduire au sein de l’activité de l’entreprise </a:t>
            </a:r>
            <a:r>
              <a:rPr lang="fr-CA" sz="4000" b="1" i="1" u="sng" dirty="0" smtClean="0"/>
              <a:t>(Suite)</a:t>
            </a:r>
            <a:endParaRPr lang="fr-CA" sz="4000" b="1" i="1" u="sng" dirty="0"/>
          </a:p>
        </p:txBody>
      </p:sp>
      <p:sp>
        <p:nvSpPr>
          <p:cNvPr id="5" name="ZoneTexte 4"/>
          <p:cNvSpPr txBox="1"/>
          <p:nvPr/>
        </p:nvSpPr>
        <p:spPr>
          <a:xfrm>
            <a:off x="1782431" y="2036618"/>
            <a:ext cx="9223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CA" sz="3200" b="1" dirty="0" smtClean="0"/>
              <a:t>L’introduction de l’achat en ligne par </a:t>
            </a:r>
            <a:r>
              <a:rPr lang="fr-CA" sz="3200" b="1" dirty="0"/>
              <a:t>Code-Barres avec une application: « </a:t>
            </a:r>
            <a:r>
              <a:rPr lang="fr-CA" sz="3200" b="1" i="1" u="sng" dirty="0"/>
              <a:t>DollarApps</a:t>
            </a:r>
            <a:r>
              <a:rPr lang="fr-CA" sz="3200" b="1" dirty="0"/>
              <a:t> </a:t>
            </a:r>
            <a:r>
              <a:rPr lang="fr-CA" sz="3200" b="1" dirty="0" smtClean="0"/>
              <a:t>».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544" y="3698789"/>
            <a:ext cx="3409950" cy="1719705"/>
          </a:xfrm>
          <a:prstGeom prst="rect">
            <a:avLst/>
          </a:prstGeom>
        </p:spPr>
      </p:pic>
      <p:sp>
        <p:nvSpPr>
          <p:cNvPr id="9" name="Chevron 8"/>
          <p:cNvSpPr/>
          <p:nvPr/>
        </p:nvSpPr>
        <p:spPr>
          <a:xfrm>
            <a:off x="5776648" y="4455848"/>
            <a:ext cx="228600" cy="20558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6355222" y="4455848"/>
            <a:ext cx="193697" cy="20558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650" y="3319850"/>
            <a:ext cx="2869857" cy="26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94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4027" y="195742"/>
            <a:ext cx="8911687" cy="1280890"/>
          </a:xfrm>
        </p:spPr>
        <p:txBody>
          <a:bodyPr/>
          <a:lstStyle/>
          <a:p>
            <a:pPr algn="ctr"/>
            <a:r>
              <a:rPr lang="fr-CA" b="1" u="sng" dirty="0" smtClean="0"/>
              <a:t>Mode de fonctionnement de « DollarApps »</a:t>
            </a:r>
            <a:endParaRPr lang="fr-CA" b="1" u="sng" dirty="0"/>
          </a:p>
        </p:txBody>
      </p:sp>
      <p:sp>
        <p:nvSpPr>
          <p:cNvPr id="4" name="ZoneTexte 3"/>
          <p:cNvSpPr txBox="1"/>
          <p:nvPr/>
        </p:nvSpPr>
        <p:spPr>
          <a:xfrm>
            <a:off x="1924005" y="1476632"/>
            <a:ext cx="9341709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CA" sz="2000" b="1" dirty="0" smtClean="0"/>
              <a:t>Création de l’application pour l’entreprise qui sera disponible sur « Google Play Store Ou Apple Store 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CA" sz="20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CA" sz="2000" b="1" dirty="0" smtClean="0"/>
              <a:t>Le client doit avoir un compte personnel sur l’application: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CA" sz="2000" b="1" i="1" dirty="0" smtClean="0"/>
              <a:t>Nom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CA" sz="2000" b="1" i="1" dirty="0" smtClean="0"/>
              <a:t>Adresse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CA" sz="2000" b="1" i="1" dirty="0" smtClean="0"/>
              <a:t>Numéro de téléphone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CA" sz="2000" b="1" i="1" dirty="0" smtClean="0"/>
              <a:t>Adresse e-mail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CA" sz="2000" b="1" i="1" dirty="0" smtClean="0"/>
              <a:t>Méthode de paiement, en utilisant: </a:t>
            </a:r>
          </a:p>
          <a:p>
            <a:pPr marL="1257300" lvl="2" indent="-342900" algn="just">
              <a:buFont typeface="Wingdings" panose="05000000000000000000" pitchFamily="2" charset="2"/>
              <a:buChar char="v"/>
            </a:pPr>
            <a:r>
              <a:rPr lang="fr-CA" sz="2000" b="1" i="1" dirty="0" smtClean="0"/>
              <a:t>Visa</a:t>
            </a:r>
          </a:p>
          <a:p>
            <a:pPr marL="1257300" lvl="2" indent="-342900" algn="just">
              <a:buFont typeface="Wingdings" panose="05000000000000000000" pitchFamily="2" charset="2"/>
              <a:buChar char="v"/>
            </a:pPr>
            <a:r>
              <a:rPr lang="fr-CA" sz="2000" b="1" i="1" dirty="0" smtClean="0"/>
              <a:t>MasterCard</a:t>
            </a:r>
          </a:p>
          <a:p>
            <a:pPr marL="1257300" lvl="2" indent="-342900" algn="just">
              <a:buFont typeface="Wingdings" panose="05000000000000000000" pitchFamily="2" charset="2"/>
              <a:buChar char="v"/>
            </a:pPr>
            <a:r>
              <a:rPr lang="fr-CA" sz="2000" b="1" i="1" dirty="0" smtClean="0"/>
              <a:t>American Express</a:t>
            </a:r>
          </a:p>
          <a:p>
            <a:pPr marL="1257300" lvl="2" indent="-342900" algn="just">
              <a:buFont typeface="Wingdings" panose="05000000000000000000" pitchFamily="2" charset="2"/>
              <a:buChar char="v"/>
            </a:pPr>
            <a:r>
              <a:rPr lang="fr-CA" sz="2000" b="1" i="1" dirty="0" err="1" smtClean="0"/>
              <a:t>Applepay</a:t>
            </a:r>
            <a:endParaRPr lang="fr-CA" sz="2000" b="1" i="1" dirty="0" smtClean="0"/>
          </a:p>
          <a:p>
            <a:pPr marL="1257300" lvl="2" indent="-342900" algn="just">
              <a:buFont typeface="Wingdings" panose="05000000000000000000" pitchFamily="2" charset="2"/>
              <a:buChar char="v"/>
            </a:pPr>
            <a:r>
              <a:rPr lang="fr-CA" sz="2000" b="1" i="1" dirty="0" smtClean="0"/>
              <a:t>Interac</a:t>
            </a:r>
          </a:p>
          <a:p>
            <a:pPr lvl="2" algn="just"/>
            <a:endParaRPr lang="fr-CA" sz="1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CA" sz="2000" b="1" dirty="0" smtClean="0"/>
              <a:t>Se rendre sur place en magasin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sz="1600" dirty="0"/>
          </a:p>
        </p:txBody>
      </p:sp>
    </p:spTree>
    <p:extLst>
      <p:ext uri="{BB962C8B-B14F-4D97-AF65-F5344CB8AC3E}">
        <p14:creationId xmlns:p14="http://schemas.microsoft.com/office/powerpoint/2010/main" val="275071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285</TotalTime>
  <Words>674</Words>
  <Application>Microsoft Office PowerPoint</Application>
  <PresentationFormat>Grand écran</PresentationFormat>
  <Paragraphs>111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Century Gothic</vt:lpstr>
      <vt:lpstr>Courier New</vt:lpstr>
      <vt:lpstr>Wingdings</vt:lpstr>
      <vt:lpstr>Wingdings 3</vt:lpstr>
      <vt:lpstr>Brin</vt:lpstr>
      <vt:lpstr>Présentation PowerPoint</vt:lpstr>
      <vt:lpstr>Table des matières</vt:lpstr>
      <vt:lpstr>Présentation PowerPoint</vt:lpstr>
      <vt:lpstr>Présentation PowerPoint</vt:lpstr>
      <vt:lpstr>Son Modèle d’affaire</vt:lpstr>
      <vt:lpstr>Méthode de paiement</vt:lpstr>
      <vt:lpstr>Technologie à introduire au sein de l’activité de l’entreprise </vt:lpstr>
      <vt:lpstr>Technologie à introduire au sein de l’activité de l’entreprise (Suite)</vt:lpstr>
      <vt:lpstr>Mode de fonctionnement de « DollarApps »</vt:lpstr>
      <vt:lpstr>Mode de fonctionnement de « DollarApps »(Suite)</vt:lpstr>
      <vt:lpstr>Avantage de cette intégration au sein de l’entreprise</vt:lpstr>
      <vt:lpstr>Avantage de cette intégration au sein de l’entreprise(Suite)</vt:lpstr>
      <vt:lpstr>Estimation des ressources à mobiliser</vt:lpstr>
      <vt:lpstr>Estimation des ressources à  mobiliser(Suite)</vt:lpstr>
      <vt:lpstr>Bibliographie</vt:lpstr>
    </vt:vector>
  </TitlesOfParts>
  <Company>Collège Gérald-Godin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Colon Midith Stephane</dc:creator>
  <cp:lastModifiedBy>Colon M.Gemima</cp:lastModifiedBy>
  <cp:revision>40</cp:revision>
  <dcterms:created xsi:type="dcterms:W3CDTF">2017-11-21T19:54:45Z</dcterms:created>
  <dcterms:modified xsi:type="dcterms:W3CDTF">2017-11-25T21:29:08Z</dcterms:modified>
</cp:coreProperties>
</file>