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Lato"/>
      <p:regular r:id="rId11"/>
      <p:bold r:id="rId12"/>
      <p:italic r:id="rId13"/>
      <p:boldItalic r:id="rId14"/>
    </p:embeddedFont>
    <p:embeddedFont>
      <p:font typeface="Lato Light"/>
      <p:regular r:id="rId15"/>
      <p:bold r:id="rId16"/>
      <p:italic r:id="rId17"/>
      <p:boldItalic r:id="rId18"/>
    </p:embeddedFont>
    <p:embeddedFont>
      <p:font typeface="Montserrat ExtraLight"/>
      <p:regular r:id="rId19"/>
      <p:bold r:id="rId20"/>
      <p:italic r:id="rId21"/>
      <p:boldItalic r:id="rId22"/>
    </p:embeddedFont>
    <p:embeddedFont>
      <p:font typeface="Montserrat Thin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ExtraLight-bold.fntdata"/><Relationship Id="rId22" Type="http://schemas.openxmlformats.org/officeDocument/2006/relationships/font" Target="fonts/MontserratExtraLight-boldItalic.fntdata"/><Relationship Id="rId21" Type="http://schemas.openxmlformats.org/officeDocument/2006/relationships/font" Target="fonts/MontserratExtraLight-italic.fntdata"/><Relationship Id="rId24" Type="http://schemas.openxmlformats.org/officeDocument/2006/relationships/font" Target="fonts/MontserratThin-bold.fntdata"/><Relationship Id="rId23" Type="http://schemas.openxmlformats.org/officeDocument/2006/relationships/font" Target="fonts/MontserratThin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Thin-boldItalic.fntdata"/><Relationship Id="rId25" Type="http://schemas.openxmlformats.org/officeDocument/2006/relationships/font" Target="fonts/MontserratThin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Lato-regular.fntdata"/><Relationship Id="rId10" Type="http://schemas.openxmlformats.org/officeDocument/2006/relationships/slide" Target="slides/slide6.xml"/><Relationship Id="rId13" Type="http://schemas.openxmlformats.org/officeDocument/2006/relationships/font" Target="fonts/Lato-italic.fntdata"/><Relationship Id="rId12" Type="http://schemas.openxmlformats.org/officeDocument/2006/relationships/font" Target="fonts/Lato-bold.fntdata"/><Relationship Id="rId15" Type="http://schemas.openxmlformats.org/officeDocument/2006/relationships/font" Target="fonts/LatoLight-regular.fntdata"/><Relationship Id="rId14" Type="http://schemas.openxmlformats.org/officeDocument/2006/relationships/font" Target="fonts/Lato-boldItalic.fntdata"/><Relationship Id="rId17" Type="http://schemas.openxmlformats.org/officeDocument/2006/relationships/font" Target="fonts/LatoLight-italic.fntdata"/><Relationship Id="rId16" Type="http://schemas.openxmlformats.org/officeDocument/2006/relationships/font" Target="fonts/LatoLight-bold.fntdata"/><Relationship Id="rId19" Type="http://schemas.openxmlformats.org/officeDocument/2006/relationships/font" Target="fonts/MontserratExtraLight-regular.fntdata"/><Relationship Id="rId18" Type="http://schemas.openxmlformats.org/officeDocument/2006/relationships/font" Target="fonts/LatoLigh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8963" y="1390275"/>
            <a:ext cx="4706075" cy="25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380600" y="163225"/>
            <a:ext cx="85725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  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          </a:t>
            </a:r>
            <a:r>
              <a:rPr lang="fr">
                <a:latin typeface="Montserrat Thin"/>
                <a:ea typeface="Montserrat Thin"/>
                <a:cs typeface="Montserrat Thin"/>
                <a:sym typeface="Montserrat Thin"/>
              </a:rPr>
              <a:t>          </a:t>
            </a:r>
            <a:r>
              <a:rPr lang="fr" sz="2400">
                <a:latin typeface="Montserrat Thin"/>
                <a:ea typeface="Montserrat Thin"/>
                <a:cs typeface="Montserrat Thin"/>
                <a:sym typeface="Montserrat Thin"/>
              </a:rPr>
              <a:t>                        Look Book </a:t>
            </a:r>
            <a:endParaRPr sz="2400"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Montserrat Thin"/>
                <a:ea typeface="Montserrat Thin"/>
                <a:cs typeface="Montserrat Thin"/>
                <a:sym typeface="Montserrat Thin"/>
              </a:rPr>
              <a:t>                                   Collection SS18/19</a:t>
            </a:r>
            <a:endParaRPr sz="2400"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380600" y="163225"/>
            <a:ext cx="85725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  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          </a:t>
            </a:r>
            <a:r>
              <a:rPr lang="fr">
                <a:latin typeface="Montserrat Thin"/>
                <a:ea typeface="Montserrat Thin"/>
                <a:cs typeface="Montserrat Thin"/>
                <a:sym typeface="Montserrat Thin"/>
              </a:rPr>
              <a:t>          </a:t>
            </a:r>
            <a:r>
              <a:rPr lang="fr" sz="2400">
                <a:latin typeface="Montserrat Thin"/>
                <a:ea typeface="Montserrat Thin"/>
                <a:cs typeface="Montserrat Thin"/>
                <a:sym typeface="Montserrat Thin"/>
              </a:rPr>
              <a:t>                 Gamme de couleurs :</a:t>
            </a:r>
            <a:endParaRPr sz="2400"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300" y="990250"/>
            <a:ext cx="4627096" cy="370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6716" y="0"/>
            <a:ext cx="1207275" cy="6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2120500" y="659800"/>
            <a:ext cx="10569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 Thin"/>
                <a:ea typeface="Montserrat Thin"/>
                <a:cs typeface="Montserrat Thin"/>
                <a:sym typeface="Montserrat Thin"/>
              </a:rPr>
              <a:t>Kwanita</a:t>
            </a:r>
            <a:endParaRPr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97800" y="3949963"/>
            <a:ext cx="49023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﻿Déscription :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Camisole sans manche / encolure ronde /Bretelle fine  </a:t>
            </a: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Composition</a:t>
            </a: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 :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Bamboo knit 95 % rayon de bambou 5 % spandex 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82000" y="1474900"/>
            <a:ext cx="13446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Détails couleurs :</a:t>
            </a:r>
            <a:endParaRPr sz="1200" u="sng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Black 6 C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Opal Gray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Bright White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-106262" y="2880850"/>
            <a:ext cx="18384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Prix de </a:t>
            </a: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détail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: 60$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7065188" y="659800"/>
            <a:ext cx="8073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 ExtraLight"/>
                <a:ea typeface="Montserrat ExtraLight"/>
                <a:cs typeface="Montserrat ExtraLight"/>
                <a:sym typeface="Montserrat ExtraLight"/>
              </a:rPr>
              <a:t>Jolan </a:t>
            </a:r>
            <a:endParaRPr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4080300" y="4551775"/>
            <a:ext cx="5063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Description</a:t>
            </a: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: T-shirt - manches courtes - encolure ronde -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longueur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hanche. 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Composition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: Tricot 95% viscose 5 spandex 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4438350" y="1543150"/>
            <a:ext cx="15264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Détails </a:t>
            </a: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couleur</a:t>
            </a: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 :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Black 6 C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Opal Gray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Bright White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4438338" y="2528650"/>
            <a:ext cx="18384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Prix détail: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150$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716" y="0"/>
            <a:ext cx="1207275" cy="6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5988" y="1209155"/>
            <a:ext cx="3094100" cy="250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5">
            <a:alphaModFix/>
          </a:blip>
          <a:srcRect b="4958" l="9162" r="7691" t="5210"/>
          <a:stretch/>
        </p:blipFill>
        <p:spPr>
          <a:xfrm>
            <a:off x="6093036" y="1289940"/>
            <a:ext cx="2701055" cy="231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716" y="0"/>
            <a:ext cx="1207275" cy="6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161475" y="118550"/>
            <a:ext cx="6501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 Thin"/>
                <a:ea typeface="Montserrat Thin"/>
                <a:cs typeface="Montserrat Thin"/>
                <a:sym typeface="Montserrat Thin"/>
              </a:rPr>
              <a:t>Sorac</a:t>
            </a:r>
            <a:endParaRPr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161475" y="491300"/>
            <a:ext cx="59442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Description</a:t>
            </a: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 :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Pantalon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taille haute - évasé - coupe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flottante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- fermeture sur le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côté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gauche -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longueur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cheville  .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Composition :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Bamboo knit 95% rayon de bamboo 5% spandex 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51" y="1325025"/>
            <a:ext cx="1569650" cy="251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4844" y="1325025"/>
            <a:ext cx="1569656" cy="25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115550" y="3874825"/>
            <a:ext cx="1345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Couleurs Détails :</a:t>
            </a:r>
            <a:endParaRPr sz="1200" u="sng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Black 6 C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Bright White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685200" y="4001500"/>
            <a:ext cx="17829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Prix de </a:t>
            </a: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détail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: 250$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5478800" y="746775"/>
            <a:ext cx="12072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 ExtraLight"/>
                <a:ea typeface="Montserrat ExtraLight"/>
                <a:cs typeface="Montserrat ExtraLight"/>
                <a:sym typeface="Montserrat ExtraLight"/>
              </a:rPr>
              <a:t>Coahomac</a:t>
            </a:r>
            <a:endParaRPr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4461925" y="1172475"/>
            <a:ext cx="45171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Description :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Pantalon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taille aux hanches - coupe cigarette - fermeture éclaire central -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longueur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4 cm au dessus de la cheville .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Composition :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Satten 97% cotton 3% spandex 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1587" y="2081450"/>
            <a:ext cx="1147888" cy="2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6187" y="2081443"/>
            <a:ext cx="1281475" cy="261560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7214350" y="2001275"/>
            <a:ext cx="1345200" cy="11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Couleurs Détails :</a:t>
            </a:r>
            <a:endParaRPr sz="1200" u="sng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Black 6 C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Bright White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7214350" y="2999975"/>
            <a:ext cx="1680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Prix de détail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:280$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716" y="0"/>
            <a:ext cx="1207275" cy="6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190800" y="65750"/>
            <a:ext cx="8952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 ExtraLight"/>
                <a:ea typeface="Montserrat ExtraLight"/>
                <a:cs typeface="Montserrat ExtraLight"/>
                <a:sym typeface="Montserrat ExtraLight"/>
              </a:rPr>
              <a:t>Gleska</a:t>
            </a:r>
            <a:endParaRPr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90800" y="491300"/>
            <a:ext cx="50931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Description</a:t>
            </a: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 :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Jupe coupe tube -coupe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cintrée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-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longueur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mis-cuisse - bouton en avant.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Composition :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Satten 97% cotton 3% spandex 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190800" y="4168375"/>
            <a:ext cx="14823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Couleurs de détail: </a:t>
            </a:r>
            <a:endParaRPr sz="1200" u="sng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Black 6 c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Bright White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1579375" y="4168375"/>
            <a:ext cx="14823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Prix de </a:t>
            </a: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détail</a:t>
            </a: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 :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200$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4579375" y="887500"/>
            <a:ext cx="11007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 ExtraLight"/>
                <a:ea typeface="Montserrat ExtraLight"/>
                <a:cs typeface="Montserrat ExtraLight"/>
                <a:sym typeface="Montserrat ExtraLight"/>
              </a:rPr>
              <a:t>Eyota</a:t>
            </a:r>
            <a:endParaRPr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4579375" y="1482625"/>
            <a:ext cx="36987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Description</a:t>
            </a: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 :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Robe évasé  - bretelles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épaisses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- encolure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ronde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basse ( 2 cm ) -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cintré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a la taille -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longueur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cuisse.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Composition :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Satten 97% cotton 3% spandex 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649" y="2236587"/>
            <a:ext cx="1393084" cy="26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3426" y="2236574"/>
            <a:ext cx="1675896" cy="265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7456125" y="2236575"/>
            <a:ext cx="1482300" cy="11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Détails couleurs :</a:t>
            </a:r>
            <a:endParaRPr sz="1200" u="sng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Black 6 C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Bright White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Opal Gray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7498313" y="3298375"/>
            <a:ext cx="20841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Prix détail :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300$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6">
            <a:alphaModFix/>
          </a:blip>
          <a:srcRect b="6667" l="35020" r="33568" t="53070"/>
          <a:stretch/>
        </p:blipFill>
        <p:spPr>
          <a:xfrm>
            <a:off x="228599" y="1166850"/>
            <a:ext cx="1773949" cy="21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7">
            <a:alphaModFix/>
          </a:blip>
          <a:srcRect b="28020" l="35715" r="34825" t="32691"/>
          <a:stretch/>
        </p:blipFill>
        <p:spPr>
          <a:xfrm>
            <a:off x="2113800" y="2036850"/>
            <a:ext cx="1675900" cy="21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6716" y="0"/>
            <a:ext cx="1207275" cy="6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352250" y="161425"/>
            <a:ext cx="9246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 ExtraLight"/>
                <a:ea typeface="Montserrat ExtraLight"/>
                <a:cs typeface="Montserrat ExtraLight"/>
                <a:sym typeface="Montserrat ExtraLight"/>
              </a:rPr>
              <a:t>Leïka</a:t>
            </a:r>
            <a:endParaRPr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352250" y="469675"/>
            <a:ext cx="39483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Description</a:t>
            </a: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 :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Veste -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longueur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mollet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- manche longue -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léger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retourne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derrière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l'encolure - 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absence de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fermeture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Composition :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Tricot 96% viscose 45% spandex 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25" y="1335650"/>
            <a:ext cx="1791575" cy="33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9850" y="1335650"/>
            <a:ext cx="1747687" cy="33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667400" y="1335650"/>
            <a:ext cx="14385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Détails couleurs :</a:t>
            </a:r>
            <a:endParaRPr sz="1200" u="sng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Black 6 C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Bright White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Opal Gray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4713450" y="2495150"/>
            <a:ext cx="1346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Lato Light"/>
                <a:ea typeface="Lato Light"/>
                <a:cs typeface="Lato Light"/>
                <a:sym typeface="Lato Light"/>
              </a:rPr>
              <a:t>Prix détail :</a:t>
            </a:r>
            <a:r>
              <a:rPr lang="fr" sz="1200">
                <a:latin typeface="Lato Light"/>
                <a:ea typeface="Lato Light"/>
                <a:cs typeface="Lato Light"/>
                <a:sym typeface="Lato Light"/>
              </a:rPr>
              <a:t> 275$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