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6192688" cy="936104"/>
          </a:xfrm>
        </p:spPr>
        <p:txBody>
          <a:bodyPr>
            <a:noAutofit/>
          </a:bodyPr>
          <a:lstStyle/>
          <a:p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Concept de logo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707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rig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620688"/>
            <a:ext cx="4248472" cy="577586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76800" y="457200"/>
            <a:ext cx="3655640" cy="5715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Merci de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votre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attention!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70195"/>
            <a:ext cx="6644810" cy="4981708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53649" y="251520"/>
            <a:ext cx="4217640" cy="1753592"/>
          </a:xfrm>
        </p:spPr>
        <p:txBody>
          <a:bodyPr>
            <a:normAutofit/>
          </a:bodyPr>
          <a:lstStyle/>
          <a:p>
            <a:r>
              <a:rPr lang="fr-CA" sz="4800" spc="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gency FB" panose="020B0503020202020204" pitchFamily="34" charset="0"/>
              </a:rPr>
              <a:t>ARCHITECTURE</a:t>
            </a:r>
            <a:endParaRPr lang="en-US" sz="4800" spc="6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Agency FB" panose="020B0503020202020204" pitchFamily="34" charset="0"/>
            </a:endParaRPr>
          </a:p>
        </p:txBody>
      </p:sp>
      <p:sp>
        <p:nvSpPr>
          <p:cNvPr id="9" name="Forme en L 8"/>
          <p:cNvSpPr/>
          <p:nvPr/>
        </p:nvSpPr>
        <p:spPr>
          <a:xfrm>
            <a:off x="539552" y="1195738"/>
            <a:ext cx="770384" cy="770384"/>
          </a:xfrm>
          <a:prstGeom prst="corne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rme en L 9"/>
          <p:cNvSpPr/>
          <p:nvPr/>
        </p:nvSpPr>
        <p:spPr>
          <a:xfrm rot="10800000">
            <a:off x="4572000" y="251520"/>
            <a:ext cx="648072" cy="648072"/>
          </a:xfrm>
          <a:prstGeom prst="corne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61049"/>
            <a:ext cx="3100741" cy="299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2310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2" y="1628800"/>
            <a:ext cx="3528392" cy="938747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324921" y="386192"/>
            <a:ext cx="7370007" cy="720080"/>
          </a:xfrm>
        </p:spPr>
        <p:txBody>
          <a:bodyPr>
            <a:noAutofit/>
          </a:bodyPr>
          <a:lstStyle/>
          <a:p>
            <a:pPr lvl="0"/>
            <a:r>
              <a:rPr lang="fr-CA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gency FB" panose="020B0503020202020204" pitchFamily="34" charset="0"/>
              </a:rPr>
              <a:t>Des Logos des firmes d’Architecture au Canada</a:t>
            </a: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Agency FB" panose="020B0503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837" y="2889578"/>
            <a:ext cx="3352821" cy="159726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53" y="4376682"/>
            <a:ext cx="2830352" cy="238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9" descr="5db9b3_0e6a3b800fc146abbdcbf79ba4aafb26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74442" y="5124296"/>
            <a:ext cx="2153643" cy="1393217"/>
          </a:xfrm>
          <a:prstGeom prst="rect">
            <a:avLst/>
          </a:prstGeom>
        </p:spPr>
      </p:pic>
      <p:pic>
        <p:nvPicPr>
          <p:cNvPr id="14" name="Рисунок 18" descr="5db9b3_cfde67c2f8ae4821b5e024545fa6ad77~mv2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04248" y="4617016"/>
            <a:ext cx="1775009" cy="1900497"/>
          </a:xfrm>
          <a:prstGeom prst="rect">
            <a:avLst/>
          </a:prstGeom>
        </p:spPr>
      </p:pic>
      <p:pic>
        <p:nvPicPr>
          <p:cNvPr id="15" name="Рисунок 10" descr="5322_001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43808" y="3026602"/>
            <a:ext cx="1985919" cy="1323223"/>
          </a:xfrm>
          <a:prstGeom prst="rect">
            <a:avLst/>
          </a:prstGeom>
        </p:spPr>
      </p:pic>
      <p:pic>
        <p:nvPicPr>
          <p:cNvPr id="16" name="Рисунок 12" descr="5164_002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95536" y="2783930"/>
            <a:ext cx="2355136" cy="15692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8954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50" y="1330008"/>
            <a:ext cx="3813549" cy="2438330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84938" y="188640"/>
            <a:ext cx="7515454" cy="648072"/>
          </a:xfrm>
        </p:spPr>
        <p:txBody>
          <a:bodyPr>
            <a:noAutofit/>
          </a:bodyPr>
          <a:lstStyle/>
          <a:p>
            <a:r>
              <a:rPr lang="fr-CA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L’inspiration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38" y="3991553"/>
            <a:ext cx="3576261" cy="231776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68" y="3635466"/>
            <a:ext cx="4403409" cy="321448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68760"/>
            <a:ext cx="3335569" cy="227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8322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57133"/>
            <a:ext cx="6696744" cy="5174757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51520" y="457200"/>
            <a:ext cx="7444680" cy="523528"/>
          </a:xfrm>
        </p:spPr>
        <p:txBody>
          <a:bodyPr>
            <a:noAutofit/>
          </a:bodyPr>
          <a:lstStyle/>
          <a:p>
            <a:r>
              <a:rPr lang="fr-C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Première étape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378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32994"/>
            <a:ext cx="8280920" cy="6398893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691680" y="457200"/>
            <a:ext cx="6624736" cy="451520"/>
          </a:xfrm>
        </p:spPr>
        <p:txBody>
          <a:bodyPr>
            <a:noAutofit/>
          </a:bodyPr>
          <a:lstStyle/>
          <a:p>
            <a:r>
              <a:rPr lang="fr-CA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Deuxième étape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730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7787208" cy="5688632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339752" y="457200"/>
            <a:ext cx="5356448" cy="451520"/>
          </a:xfrm>
        </p:spPr>
        <p:txBody>
          <a:bodyPr>
            <a:noAutofit/>
          </a:bodyPr>
          <a:lstStyle/>
          <a:p>
            <a:r>
              <a:rPr lang="fr-CA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Troisième étape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831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68760"/>
            <a:ext cx="4608512" cy="4608512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47664" y="457200"/>
            <a:ext cx="6912768" cy="595536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Agency FB" pitchFamily="34" charset="0"/>
              </a:rPr>
              <a:t>Logo de </a:t>
            </a:r>
            <a:r>
              <a:rPr lang="en-US" sz="4800" dirty="0" err="1" smtClean="0">
                <a:latin typeface="Agency FB" pitchFamily="34" charset="0"/>
              </a:rPr>
              <a:t>MTarchitecture</a:t>
            </a:r>
            <a:endParaRPr lang="en-US" sz="4800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26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fich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489026"/>
            <a:ext cx="3898776" cy="602398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60032" y="2132856"/>
            <a:ext cx="3727648" cy="811560"/>
          </a:xfrm>
        </p:spPr>
        <p:txBody>
          <a:bodyPr>
            <a:noAutofit/>
          </a:bodyPr>
          <a:lstStyle/>
          <a:p>
            <a:r>
              <a:rPr lang="fr-CA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L’affiche </a:t>
            </a:r>
            <a:r>
              <a:rPr lang="fr-CA" sz="5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de </a:t>
            </a:r>
            <a:r>
              <a:rPr lang="fr-CA" sz="5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MT</a:t>
            </a:r>
            <a:r>
              <a:rPr lang="fr-CA" sz="5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architecture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113</TotalTime>
  <Words>29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Composite</vt:lpstr>
      <vt:lpstr>Concept de logo</vt:lpstr>
      <vt:lpstr>ARCHITECTURE</vt:lpstr>
      <vt:lpstr>Des Logos des firmes d’Architecture au Canada</vt:lpstr>
      <vt:lpstr>L’inspiration</vt:lpstr>
      <vt:lpstr>Première étape</vt:lpstr>
      <vt:lpstr>Deuxième étape</vt:lpstr>
      <vt:lpstr>Troisième étape</vt:lpstr>
      <vt:lpstr>Logo de MTarchitecture</vt:lpstr>
      <vt:lpstr>L’affiche de MTarchitecture</vt:lpstr>
      <vt:lpstr>Merci de votre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 de logo</dc:title>
  <dc:creator>Meruyert</dc:creator>
  <cp:lastModifiedBy>Meruyert</cp:lastModifiedBy>
  <cp:revision>18</cp:revision>
  <dcterms:created xsi:type="dcterms:W3CDTF">2016-10-30T03:55:17Z</dcterms:created>
  <dcterms:modified xsi:type="dcterms:W3CDTF">2016-11-12T04:52:18Z</dcterms:modified>
</cp:coreProperties>
</file>