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p:scale>
          <a:sx n="97" d="100"/>
          <a:sy n="97" d="100"/>
        </p:scale>
        <p:origin x="89" y="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3/20/2019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3/20/2019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3/20/2019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3/20/2019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8BC58-3963-4C4A-9E67-D04C08D87033}"/>
              </a:ext>
            </a:extLst>
          </p:cNvPr>
          <p:cNvSpPr>
            <a:spLocks noGrp="1"/>
          </p:cNvSpPr>
          <p:nvPr>
            <p:ph type="ctrTitle"/>
          </p:nvPr>
        </p:nvSpPr>
        <p:spPr/>
        <p:txBody>
          <a:bodyPr/>
          <a:lstStyle/>
          <a:p>
            <a:r>
              <a:rPr lang="en-CA" dirty="0"/>
              <a:t>Practicum</a:t>
            </a:r>
          </a:p>
        </p:txBody>
      </p:sp>
      <p:sp>
        <p:nvSpPr>
          <p:cNvPr id="5" name="Subtitle 4">
            <a:extLst>
              <a:ext uri="{FF2B5EF4-FFF2-40B4-BE49-F238E27FC236}">
                <a16:creationId xmlns:a16="http://schemas.microsoft.com/office/drawing/2014/main" id="{4437E287-753D-4B04-B983-1BB1A5B7AAB7}"/>
              </a:ext>
            </a:extLst>
          </p:cNvPr>
          <p:cNvSpPr>
            <a:spLocks noGrp="1"/>
          </p:cNvSpPr>
          <p:nvPr>
            <p:ph type="subTitle" idx="1"/>
          </p:nvPr>
        </p:nvSpPr>
        <p:spPr/>
        <p:txBody>
          <a:bodyPr/>
          <a:lstStyle/>
          <a:p>
            <a:r>
              <a:rPr lang="en-CA" dirty="0"/>
              <a:t>Deveshverm Sikander</a:t>
            </a:r>
          </a:p>
        </p:txBody>
      </p:sp>
    </p:spTree>
    <p:extLst>
      <p:ext uri="{BB962C8B-B14F-4D97-AF65-F5344CB8AC3E}">
        <p14:creationId xmlns:p14="http://schemas.microsoft.com/office/powerpoint/2010/main" val="916412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BE16-8F92-437C-BA4C-93276F0BDE44}"/>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F6E0E0C3-A163-4A31-B7BB-7E24082D72FA}"/>
              </a:ext>
            </a:extLst>
          </p:cNvPr>
          <p:cNvSpPr>
            <a:spLocks noGrp="1"/>
          </p:cNvSpPr>
          <p:nvPr>
            <p:ph sz="quarter" idx="13"/>
          </p:nvPr>
        </p:nvSpPr>
        <p:spPr/>
        <p:txBody>
          <a:bodyPr/>
          <a:lstStyle/>
          <a:p>
            <a:endParaRPr lang="en-CA"/>
          </a:p>
        </p:txBody>
      </p:sp>
    </p:spTree>
    <p:extLst>
      <p:ext uri="{BB962C8B-B14F-4D97-AF65-F5344CB8AC3E}">
        <p14:creationId xmlns:p14="http://schemas.microsoft.com/office/powerpoint/2010/main" val="145714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5911-86EA-4647-AF3A-3B634D918998}"/>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1598CC1D-43F6-4445-8D1F-D61DC1171A4A}"/>
              </a:ext>
            </a:extLst>
          </p:cNvPr>
          <p:cNvSpPr>
            <a:spLocks noGrp="1"/>
          </p:cNvSpPr>
          <p:nvPr>
            <p:ph sz="quarter" idx="13"/>
          </p:nvPr>
        </p:nvSpPr>
        <p:spPr/>
        <p:txBody>
          <a:bodyPr/>
          <a:lstStyle/>
          <a:p>
            <a:endParaRPr lang="en-CA"/>
          </a:p>
        </p:txBody>
      </p:sp>
    </p:spTree>
    <p:extLst>
      <p:ext uri="{BB962C8B-B14F-4D97-AF65-F5344CB8AC3E}">
        <p14:creationId xmlns:p14="http://schemas.microsoft.com/office/powerpoint/2010/main" val="3079084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5A67-A271-4BB5-BBAB-792421F400CE}"/>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87E5A4D-72E5-46CA-ADE3-959907DB9CE1}"/>
              </a:ext>
            </a:extLst>
          </p:cNvPr>
          <p:cNvSpPr>
            <a:spLocks noGrp="1"/>
          </p:cNvSpPr>
          <p:nvPr>
            <p:ph sz="quarter" idx="13"/>
          </p:nvPr>
        </p:nvSpPr>
        <p:spPr/>
        <p:txBody>
          <a:bodyPr/>
          <a:lstStyle/>
          <a:p>
            <a:endParaRPr lang="en-CA"/>
          </a:p>
        </p:txBody>
      </p:sp>
    </p:spTree>
    <p:extLst>
      <p:ext uri="{BB962C8B-B14F-4D97-AF65-F5344CB8AC3E}">
        <p14:creationId xmlns:p14="http://schemas.microsoft.com/office/powerpoint/2010/main" val="2736116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3C5D-B4E5-4C23-9131-42478BC26CA2}"/>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D5AD1971-10F6-40C5-91EB-F22EF43F8127}"/>
              </a:ext>
            </a:extLst>
          </p:cNvPr>
          <p:cNvSpPr>
            <a:spLocks noGrp="1"/>
          </p:cNvSpPr>
          <p:nvPr>
            <p:ph sz="quarter" idx="13"/>
          </p:nvPr>
        </p:nvSpPr>
        <p:spPr/>
        <p:txBody>
          <a:bodyPr/>
          <a:lstStyle/>
          <a:p>
            <a:endParaRPr lang="en-CA"/>
          </a:p>
        </p:txBody>
      </p:sp>
    </p:spTree>
    <p:extLst>
      <p:ext uri="{BB962C8B-B14F-4D97-AF65-F5344CB8AC3E}">
        <p14:creationId xmlns:p14="http://schemas.microsoft.com/office/powerpoint/2010/main" val="702649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F70C76-9AB0-45DC-B4D2-0A964C8D840B}"/>
              </a:ext>
            </a:extLst>
          </p:cNvPr>
          <p:cNvPicPr>
            <a:picLocks noChangeAspect="1"/>
          </p:cNvPicPr>
          <p:nvPr/>
        </p:nvPicPr>
        <p:blipFill>
          <a:blip r:embed="rId2"/>
          <a:stretch>
            <a:fillRect/>
          </a:stretch>
        </p:blipFill>
        <p:spPr>
          <a:xfrm>
            <a:off x="237066" y="221545"/>
            <a:ext cx="4699000" cy="3294943"/>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1955ED7D-85C9-4315-A688-5C9FA9B2C03B}"/>
              </a:ext>
            </a:extLst>
          </p:cNvPr>
          <p:cNvSpPr txBox="1"/>
          <p:nvPr/>
        </p:nvSpPr>
        <p:spPr>
          <a:xfrm>
            <a:off x="5921022" y="756355"/>
            <a:ext cx="4758268" cy="4247317"/>
          </a:xfrm>
          <a:prstGeom prst="rect">
            <a:avLst/>
          </a:prstGeom>
          <a:noFill/>
        </p:spPr>
        <p:txBody>
          <a:bodyPr wrap="square" rtlCol="0">
            <a:spAutoFit/>
          </a:bodyPr>
          <a:lstStyle/>
          <a:p>
            <a:r>
              <a:rPr lang="en-US" dirty="0"/>
              <a:t>Chef Timothy Budd completed his </a:t>
            </a:r>
            <a:r>
              <a:rPr lang="en-CA" dirty="0"/>
              <a:t>apprenticeship with William Tell </a:t>
            </a:r>
            <a:r>
              <a:rPr lang="en-CA" dirty="0" err="1"/>
              <a:t>Restaurent</a:t>
            </a:r>
            <a:r>
              <a:rPr lang="en-CA" dirty="0"/>
              <a:t> . Soon he Travelled overseas to complete a volunteer opportunity in Zurich, Switzerland  and then became Chef de </a:t>
            </a:r>
            <a:r>
              <a:rPr lang="en-CA" dirty="0" err="1"/>
              <a:t>partie</a:t>
            </a:r>
            <a:r>
              <a:rPr lang="en-CA" dirty="0"/>
              <a:t> at Austria .He is specialized as Assistant Pastry Chef on Disney Cruise Lines. He also worked as Chef de </a:t>
            </a:r>
            <a:r>
              <a:rPr lang="en-CA" dirty="0" err="1"/>
              <a:t>partie</a:t>
            </a:r>
            <a:r>
              <a:rPr lang="en-CA" dirty="0"/>
              <a:t> and Sous Chef  to HOLLAND AMERICA CRUISE LINES. Chef Tim was part of the opening team for Pastis and the OPUS HOTEL , as well as Sous Chef for the WILLIAM TELL RESTAURENT and the prestigious Vancouver </a:t>
            </a:r>
            <a:r>
              <a:rPr lang="en-CA" dirty="0" err="1"/>
              <a:t>Club.Chef</a:t>
            </a:r>
            <a:r>
              <a:rPr lang="en-CA" dirty="0"/>
              <a:t> Pierre </a:t>
            </a:r>
            <a:r>
              <a:rPr lang="en-CA" dirty="0" err="1"/>
              <a:t>Dubrulle</a:t>
            </a:r>
            <a:r>
              <a:rPr lang="en-CA" dirty="0"/>
              <a:t> , Chef Scott kid and Chef Frank Pabst  has been an inspiration for him apart from his family and both of his grandmothers….</a:t>
            </a:r>
            <a:endParaRPr lang="en-US" sz="1800" kern="1200" dirty="0">
              <a:solidFill>
                <a:schemeClr val="tx1"/>
              </a:solidFill>
              <a:latin typeface="+mn-lt"/>
              <a:ea typeface="+mn-ea"/>
              <a:cs typeface="+mn-cs"/>
            </a:endParaRPr>
          </a:p>
        </p:txBody>
      </p:sp>
      <p:sp>
        <p:nvSpPr>
          <p:cNvPr id="8" name="Rectangle 7">
            <a:extLst>
              <a:ext uri="{FF2B5EF4-FFF2-40B4-BE49-F238E27FC236}">
                <a16:creationId xmlns:a16="http://schemas.microsoft.com/office/drawing/2014/main" id="{EDDB63D7-627F-4F20-BB0B-5C1BAFB26C5A}"/>
              </a:ext>
            </a:extLst>
          </p:cNvPr>
          <p:cNvSpPr/>
          <p:nvPr/>
        </p:nvSpPr>
        <p:spPr>
          <a:xfrm>
            <a:off x="124854" y="4124446"/>
            <a:ext cx="560922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Chef Timothy Budd.</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81077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A791-52A9-4B31-8005-6956FA42173F}"/>
              </a:ext>
            </a:extLst>
          </p:cNvPr>
          <p:cNvSpPr>
            <a:spLocks noGrp="1"/>
          </p:cNvSpPr>
          <p:nvPr>
            <p:ph type="title"/>
          </p:nvPr>
        </p:nvSpPr>
        <p:spPr>
          <a:xfrm>
            <a:off x="383499" y="149578"/>
            <a:ext cx="10396882" cy="1151965"/>
          </a:xfrm>
        </p:spPr>
        <p:txBody>
          <a:bodyPr>
            <a:normAutofit fontScale="90000"/>
          </a:bodyPr>
          <a:lstStyle/>
          <a:p>
            <a:r>
              <a:rPr lang="en-CA" dirty="0"/>
              <a:t>About  my experience regarding practicum…….</a:t>
            </a:r>
          </a:p>
        </p:txBody>
      </p:sp>
      <p:sp>
        <p:nvSpPr>
          <p:cNvPr id="3" name="Content Placeholder 2">
            <a:extLst>
              <a:ext uri="{FF2B5EF4-FFF2-40B4-BE49-F238E27FC236}">
                <a16:creationId xmlns:a16="http://schemas.microsoft.com/office/drawing/2014/main" id="{8D01A607-91ED-437E-A8DD-DD3B087180A3}"/>
              </a:ext>
            </a:extLst>
          </p:cNvPr>
          <p:cNvSpPr>
            <a:spLocks noGrp="1"/>
          </p:cNvSpPr>
          <p:nvPr>
            <p:ph sz="quarter" idx="13"/>
          </p:nvPr>
        </p:nvSpPr>
        <p:spPr>
          <a:xfrm>
            <a:off x="0" y="1016000"/>
            <a:ext cx="11001485" cy="4825999"/>
          </a:xfrm>
        </p:spPr>
        <p:txBody>
          <a:bodyPr>
            <a:normAutofit fontScale="47500" lnSpcReduction="20000"/>
          </a:bodyPr>
          <a:lstStyle/>
          <a:p>
            <a:pPr marL="0" indent="0">
              <a:buNone/>
            </a:pPr>
            <a:r>
              <a:rPr lang="en-CA" sz="3300" dirty="0"/>
              <a:t>Practicum in other words is a volunteer work where you are not paid for the hours you complete. But if you see the other side of the coin, you will realize that it is the free culinary school where you get the opportunity  for learning in Vast amount , either it be bakery and pastry or Culinary , under well known Chefs and that also at no Cost. I wished to do my practicum at the hotel because this will be including as an aculeate in my Resume. So for this purpose, I went to each and every famous hotel of Vancouver ranging from Fairmont, Shangri la , The Trump tower </a:t>
            </a:r>
            <a:r>
              <a:rPr lang="en-CA" sz="3300" dirty="0" err="1"/>
              <a:t>etc</a:t>
            </a:r>
            <a:r>
              <a:rPr lang="en-CA" sz="3300" dirty="0"/>
              <a:t> to famous restaurants like Blue water Caffe, el cioppino’s , nightingale, Provence </a:t>
            </a:r>
            <a:r>
              <a:rPr lang="en-CA" sz="3300" dirty="0" err="1"/>
              <a:t>Marinaside</a:t>
            </a:r>
            <a:r>
              <a:rPr lang="en-CA" sz="3300" dirty="0"/>
              <a:t> </a:t>
            </a:r>
            <a:r>
              <a:rPr lang="en-CA" sz="3300" dirty="0" err="1"/>
              <a:t>etc</a:t>
            </a:r>
            <a:r>
              <a:rPr lang="en-CA" sz="3300" dirty="0"/>
              <a:t> for at least first 5 weeks. And after seeing no hope, I went to meagrely places too. But it’s god’s grace that at last moment, I got the call from the Pinnacle harbourfront Hotel . And there I was. In a 4 Star hotel of Vancouver. I saw many ups and downs in this Practicum. I proudly say this, I was the last one to get the place for practicum, but I was the first one who completed the practicum and that also with extra 9 hours in my </a:t>
            </a:r>
            <a:r>
              <a:rPr lang="en-CA" sz="3300" dirty="0" err="1"/>
              <a:t>timelot</a:t>
            </a:r>
            <a:r>
              <a:rPr lang="en-CA" sz="3300" dirty="0"/>
              <a:t>. I slept in Collage as I had a morning class on every Wednesday and Thursday after the practicum because  I did 5 days of Practicum in week apart from my collage. Left my job for a Month. But in end, all my sacrifice was worth it. I made contacts in industry and had a new approach in the industrial kitchen . Every day was a new day for me in which I only learned and only and only learned at its best. Repetitions of same stuff made me habitual to it and I had no problem at all performing them later on. What an amazing experience. If I ever get chance in future to volunteer </a:t>
            </a:r>
            <a:r>
              <a:rPr lang="en-CA" sz="3300" dirty="0" err="1"/>
              <a:t>iN</a:t>
            </a:r>
            <a:r>
              <a:rPr lang="en-CA" sz="3300" dirty="0"/>
              <a:t> Hotel or work in it, I am in already for sure. This was one of the best and memorable part of my life and I completely give all my regards to my Chef Tim and my La Salle collage to give me such a beautiful opportunity. </a:t>
            </a:r>
          </a:p>
          <a:p>
            <a:pPr marL="0" indent="0">
              <a:buNone/>
            </a:pPr>
            <a:endParaRPr lang="en-CA" dirty="0"/>
          </a:p>
        </p:txBody>
      </p:sp>
    </p:spTree>
    <p:extLst>
      <p:ext uri="{BB962C8B-B14F-4D97-AF65-F5344CB8AC3E}">
        <p14:creationId xmlns:p14="http://schemas.microsoft.com/office/powerpoint/2010/main" val="59872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C4EE5E-37BB-40BD-8A31-ABBE86146926}"/>
              </a:ext>
            </a:extLst>
          </p:cNvPr>
          <p:cNvSpPr/>
          <p:nvPr/>
        </p:nvSpPr>
        <p:spPr>
          <a:xfrm rot="510048">
            <a:off x="-244260" y="2772163"/>
            <a:ext cx="12436329" cy="923330"/>
          </a:xfrm>
          <a:prstGeom prst="rect">
            <a:avLst/>
          </a:prstGeom>
          <a:no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Journals with Images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168425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46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16DC-516E-4B33-892E-3E694AC445AB}"/>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DBD2908-0701-4B5E-8E51-2EA6B0877698}"/>
              </a:ext>
            </a:extLst>
          </p:cNvPr>
          <p:cNvSpPr>
            <a:spLocks noGrp="1"/>
          </p:cNvSpPr>
          <p:nvPr>
            <p:ph sz="quarter" idx="13"/>
          </p:nvPr>
        </p:nvSpPr>
        <p:spPr/>
        <p:txBody>
          <a:bodyPr/>
          <a:lstStyle/>
          <a:p>
            <a:endParaRPr lang="en-CA"/>
          </a:p>
        </p:txBody>
      </p:sp>
    </p:spTree>
    <p:extLst>
      <p:ext uri="{BB962C8B-B14F-4D97-AF65-F5344CB8AC3E}">
        <p14:creationId xmlns:p14="http://schemas.microsoft.com/office/powerpoint/2010/main" val="366229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5928-A77F-4C59-915F-030D0F94B57A}"/>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37DD9979-2BC3-40DC-A9F5-49141711B957}"/>
              </a:ext>
            </a:extLst>
          </p:cNvPr>
          <p:cNvSpPr>
            <a:spLocks noGrp="1"/>
          </p:cNvSpPr>
          <p:nvPr>
            <p:ph sz="quarter" idx="13"/>
          </p:nvPr>
        </p:nvSpPr>
        <p:spPr/>
        <p:txBody>
          <a:bodyPr/>
          <a:lstStyle/>
          <a:p>
            <a:endParaRPr lang="en-CA"/>
          </a:p>
        </p:txBody>
      </p:sp>
    </p:spTree>
    <p:extLst>
      <p:ext uri="{BB962C8B-B14F-4D97-AF65-F5344CB8AC3E}">
        <p14:creationId xmlns:p14="http://schemas.microsoft.com/office/powerpoint/2010/main" val="28268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B002-B5F5-4CC0-BBFC-FFD7DBFF7D98}"/>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87B7A6DC-B733-4784-91CD-254710F1A2B6}"/>
              </a:ext>
            </a:extLst>
          </p:cNvPr>
          <p:cNvSpPr>
            <a:spLocks noGrp="1"/>
          </p:cNvSpPr>
          <p:nvPr>
            <p:ph sz="quarter" idx="13"/>
          </p:nvPr>
        </p:nvSpPr>
        <p:spPr/>
        <p:txBody>
          <a:bodyPr/>
          <a:lstStyle/>
          <a:p>
            <a:endParaRPr lang="en-CA"/>
          </a:p>
        </p:txBody>
      </p:sp>
    </p:spTree>
    <p:extLst>
      <p:ext uri="{BB962C8B-B14F-4D97-AF65-F5344CB8AC3E}">
        <p14:creationId xmlns:p14="http://schemas.microsoft.com/office/powerpoint/2010/main" val="241923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F791-0EE0-4088-AB71-DF1D8A56017C}"/>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68CB28FD-EA78-43B3-B1A0-7C4997E28F2E}"/>
              </a:ext>
            </a:extLst>
          </p:cNvPr>
          <p:cNvSpPr>
            <a:spLocks noGrp="1"/>
          </p:cNvSpPr>
          <p:nvPr>
            <p:ph sz="quarter" idx="13"/>
          </p:nvPr>
        </p:nvSpPr>
        <p:spPr/>
        <p:txBody>
          <a:bodyPr/>
          <a:lstStyle/>
          <a:p>
            <a:endParaRPr lang="en-CA"/>
          </a:p>
        </p:txBody>
      </p:sp>
    </p:spTree>
    <p:extLst>
      <p:ext uri="{BB962C8B-B14F-4D97-AF65-F5344CB8AC3E}">
        <p14:creationId xmlns:p14="http://schemas.microsoft.com/office/powerpoint/2010/main" val="28736612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97</TotalTime>
  <Words>542</Words>
  <Application>Microsoft Office PowerPoint</Application>
  <PresentationFormat>Widescreen</PresentationFormat>
  <Paragraphs>7</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Impact</vt:lpstr>
      <vt:lpstr>Main Event</vt:lpstr>
      <vt:lpstr>Practicum</vt:lpstr>
      <vt:lpstr>PowerPoint Presentation</vt:lpstr>
      <vt:lpstr>About  my experience regarding practicum…….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Practicum</dc:title>
  <dc:creator>Deveshverm Sikander</dc:creator>
  <cp:lastModifiedBy>Deveshverm Sikander</cp:lastModifiedBy>
  <cp:revision>7</cp:revision>
  <dcterms:created xsi:type="dcterms:W3CDTF">2019-03-20T10:59:24Z</dcterms:created>
  <dcterms:modified xsi:type="dcterms:W3CDTF">2019-03-20T12:36:47Z</dcterms:modified>
</cp:coreProperties>
</file>