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71" r:id="rId9"/>
    <p:sldId id="261" r:id="rId10"/>
    <p:sldId id="262" r:id="rId11"/>
    <p:sldId id="272" r:id="rId12"/>
    <p:sldId id="263" r:id="rId13"/>
    <p:sldId id="264" r:id="rId14"/>
    <p:sldId id="273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BC61-F8AE-477A-B079-324857904041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B722-CC41-44EA-8B7F-61F5E805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467600" cy="6303818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  <a:latin typeface="AR BLANCA" pitchFamily="2" charset="0"/>
              </a:rPr>
              <a:t>Fashion Styling, Photography, and Costume </a:t>
            </a:r>
            <a:r>
              <a:rPr lang="en-US" sz="6600" dirty="0">
                <a:solidFill>
                  <a:schemeClr val="bg1">
                    <a:lumMod val="95000"/>
                  </a:schemeClr>
                </a:solidFill>
                <a:latin typeface="AR BLANCA" pitchFamily="2" charset="0"/>
              </a:rPr>
              <a:t>D</a:t>
            </a:r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  <a:latin typeface="AR BLANCA" pitchFamily="2" charset="0"/>
              </a:rPr>
              <a:t>esign</a:t>
            </a:r>
            <a:endParaRPr lang="en-US" sz="6600" dirty="0">
              <a:solidFill>
                <a:schemeClr val="bg1">
                  <a:lumMod val="95000"/>
                </a:schemeClr>
              </a:solidFill>
              <a:latin typeface="AR BLAN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Personal Characteristics 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knowledge of cameras</a:t>
            </a:r>
          </a:p>
          <a:p>
            <a:r>
              <a:rPr lang="en-US" dirty="0" smtClean="0"/>
              <a:t>Knowledge of software programs (Photoshop)</a:t>
            </a:r>
          </a:p>
          <a:p>
            <a:r>
              <a:rPr lang="en-US" dirty="0" smtClean="0"/>
              <a:t>Artistic understanding of light, distance and perspective</a:t>
            </a:r>
          </a:p>
          <a:p>
            <a:r>
              <a:rPr lang="en-US" dirty="0" smtClean="0"/>
              <a:t>Inventive skills to communicate moods </a:t>
            </a:r>
            <a:r>
              <a:rPr lang="en-US" smtClean="0"/>
              <a:t>and ideas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Stylist</a:t>
            </a:r>
            <a:endParaRPr lang="en-US" dirty="0"/>
          </a:p>
        </p:txBody>
      </p:sp>
      <p:pic>
        <p:nvPicPr>
          <p:cNvPr id="4" name="Content Placeholder 3" descr="865400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637" y="1929606"/>
            <a:ext cx="5800725" cy="38671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 BLANCA" pitchFamily="2" charset="0"/>
              </a:rPr>
              <a:t>Stylist</a:t>
            </a:r>
            <a:br>
              <a:rPr lang="en-US" dirty="0" smtClean="0">
                <a:latin typeface="AR BLANCA" pitchFamily="2" charset="0"/>
              </a:rPr>
            </a:b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Photography stylist </a:t>
            </a:r>
            <a:r>
              <a:rPr lang="en-US" dirty="0" smtClean="0">
                <a:sym typeface="Wingdings" pitchFamily="2" charset="2"/>
              </a:rPr>
              <a:t> Set up the shoot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Fashion stylist  Pull together outfits for their client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Assistant stylist  Contacting public relation companies and retailers, borrow, lease or purchase garments and transport them, in charge of hair, make-up and adjusting the 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Personal Characteristic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Eye for style and upcoming trends</a:t>
            </a:r>
          </a:p>
          <a:p>
            <a:r>
              <a:rPr lang="en-US" dirty="0" smtClean="0"/>
              <a:t>Knowledge of historical fashion</a:t>
            </a:r>
          </a:p>
          <a:p>
            <a:r>
              <a:rPr lang="en-US" dirty="0" smtClean="0"/>
              <a:t>Creative</a:t>
            </a:r>
          </a:p>
          <a:p>
            <a:r>
              <a:rPr lang="en-US" dirty="0" smtClean="0"/>
              <a:t>Resourceful</a:t>
            </a:r>
          </a:p>
          <a:p>
            <a:r>
              <a:rPr lang="en-US" dirty="0" smtClean="0"/>
              <a:t>Persistent</a:t>
            </a:r>
          </a:p>
          <a:p>
            <a:r>
              <a:rPr lang="en-US" dirty="0" smtClean="0"/>
              <a:t>Interpersonal, presentation and communication skills</a:t>
            </a:r>
          </a:p>
          <a:p>
            <a:r>
              <a:rPr lang="en-US" dirty="0" smtClean="0"/>
              <a:t>Marketing skills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Costume designer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828800"/>
            <a:ext cx="5834063" cy="41829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Costume designer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Collaborates with film and video directors</a:t>
            </a:r>
          </a:p>
          <a:p>
            <a:r>
              <a:rPr lang="en-US" dirty="0" smtClean="0"/>
              <a:t>Construct apparel that fit with the visual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Personal characteristics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Creative and resourceful</a:t>
            </a:r>
          </a:p>
          <a:p>
            <a:r>
              <a:rPr lang="en-US" dirty="0" smtClean="0"/>
              <a:t>Understand of historical fashion</a:t>
            </a:r>
          </a:p>
          <a:p>
            <a:r>
              <a:rPr lang="en-US" dirty="0" smtClean="0"/>
              <a:t>Sketching skills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 BLANCA" pitchFamily="2" charset="0"/>
              </a:rPr>
              <a:t>New “KEY” terms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Tear sheet : page that has been pulled out of a magazine</a:t>
            </a:r>
          </a:p>
          <a:p>
            <a:r>
              <a:rPr lang="en-US" dirty="0" smtClean="0"/>
              <a:t>Costume plot : list of chart that shows which character appears in each scene</a:t>
            </a:r>
          </a:p>
          <a:p>
            <a:r>
              <a:rPr lang="en-US" dirty="0" smtClean="0"/>
              <a:t>Fit model : heroes who help make sure the new designs can actually be worn by the rest of us</a:t>
            </a:r>
          </a:p>
          <a:p>
            <a:r>
              <a:rPr lang="en-US" dirty="0" smtClean="0"/>
              <a:t>Portfolio : book that illustrates the job candidate's range of skills and out comes </a:t>
            </a:r>
          </a:p>
          <a:p>
            <a:r>
              <a:rPr lang="en-US" dirty="0" smtClean="0"/>
              <a:t>Fashion visual : fashion shows, photographs, films, costume and wardrobes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List of jobs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Fashion Show and Event Producer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Modeling and Talent Agency Director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Modeling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Photographer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Stylist</a:t>
            </a: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Costume Designer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Fashion</a:t>
            </a:r>
            <a:r>
              <a:rPr lang="en-US" dirty="0" smtClean="0"/>
              <a:t> </a:t>
            </a:r>
            <a:r>
              <a:rPr lang="en-US" dirty="0" smtClean="0">
                <a:latin typeface="AR BLANCA" pitchFamily="2" charset="0"/>
              </a:rPr>
              <a:t>Show and Event Producer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76400"/>
            <a:ext cx="6076950" cy="48229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Fashion</a:t>
            </a:r>
            <a:r>
              <a:rPr lang="en-US" dirty="0" smtClean="0"/>
              <a:t> </a:t>
            </a:r>
            <a:r>
              <a:rPr lang="en-US" dirty="0" smtClean="0">
                <a:latin typeface="AR BLANCA" pitchFamily="2" charset="0"/>
              </a:rPr>
              <a:t>Show and Event 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Handle </a:t>
            </a:r>
            <a:r>
              <a:rPr lang="en-US" dirty="0" err="1" smtClean="0">
                <a:latin typeface="+mj-lt"/>
              </a:rPr>
              <a:t>advertisemens</a:t>
            </a:r>
            <a:r>
              <a:rPr lang="en-US" dirty="0" smtClean="0">
                <a:latin typeface="+mj-lt"/>
              </a:rPr>
              <a:t> and public relations</a:t>
            </a:r>
          </a:p>
          <a:p>
            <a:r>
              <a:rPr lang="en-US" dirty="0" smtClean="0">
                <a:latin typeface="+mj-lt"/>
              </a:rPr>
              <a:t>Contact media</a:t>
            </a:r>
          </a:p>
          <a:p>
            <a:r>
              <a:rPr lang="en-US" dirty="0" smtClean="0">
                <a:latin typeface="+mj-lt"/>
              </a:rPr>
              <a:t>Responsible for selecting models and products</a:t>
            </a:r>
          </a:p>
          <a:p>
            <a:r>
              <a:rPr lang="en-US" dirty="0" smtClean="0">
                <a:latin typeface="+mj-lt"/>
              </a:rPr>
              <a:t>Recruits models</a:t>
            </a:r>
          </a:p>
          <a:p>
            <a:r>
              <a:rPr lang="en-US" dirty="0" smtClean="0">
                <a:latin typeface="+mj-lt"/>
              </a:rPr>
              <a:t>Choreograph and rehearse with models for runway presentation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Modeling and Talent agency director</a:t>
            </a:r>
            <a:endParaRPr lang="en-US" dirty="0"/>
          </a:p>
        </p:txBody>
      </p:sp>
      <p:pic>
        <p:nvPicPr>
          <p:cNvPr id="4" name="Content Placeholder 3" descr="landscape_nrm_1423836671-4633026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7848600" cy="39243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Personal Characteristics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U</a:t>
            </a:r>
            <a:r>
              <a:rPr lang="en-US" dirty="0" smtClean="0">
                <a:latin typeface="+mj-lt"/>
              </a:rPr>
              <a:t>nderstanding of fashion marketing</a:t>
            </a:r>
          </a:p>
          <a:p>
            <a:r>
              <a:rPr lang="en-US" dirty="0" smtClean="0">
                <a:latin typeface="+mj-lt"/>
              </a:rPr>
              <a:t>Flexible, Energetic</a:t>
            </a:r>
          </a:p>
          <a:p>
            <a:r>
              <a:rPr lang="en-US" dirty="0" smtClean="0">
                <a:latin typeface="+mj-lt"/>
              </a:rPr>
              <a:t>High level of organizational and logistical skills</a:t>
            </a:r>
          </a:p>
          <a:p>
            <a:r>
              <a:rPr lang="en-US" dirty="0" smtClean="0">
                <a:latin typeface="+mj-lt"/>
              </a:rPr>
              <a:t>Presentation and communication skills</a:t>
            </a:r>
          </a:p>
          <a:p>
            <a:r>
              <a:rPr lang="en-US" dirty="0" smtClean="0">
                <a:latin typeface="+mj-lt"/>
              </a:rPr>
              <a:t>Motivate people</a:t>
            </a:r>
          </a:p>
          <a:p>
            <a:r>
              <a:rPr lang="en-US" dirty="0" smtClean="0">
                <a:latin typeface="+mj-lt"/>
              </a:rPr>
              <a:t>MAKE THINGS HAPPEN</a:t>
            </a:r>
          </a:p>
          <a:p>
            <a:pPr>
              <a:buNone/>
            </a:pPr>
            <a:endParaRPr lang="en-US" dirty="0" smtClean="0">
              <a:latin typeface="AR BLANCA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Modeling and Talent agency director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Locating and contacting new models</a:t>
            </a:r>
          </a:p>
          <a:p>
            <a:r>
              <a:rPr lang="en-US" dirty="0" smtClean="0"/>
              <a:t>Training and finding jobs for them</a:t>
            </a:r>
          </a:p>
          <a:p>
            <a:r>
              <a:rPr lang="en-US" dirty="0" smtClean="0"/>
              <a:t>Support and supply them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Types of models :</a:t>
            </a:r>
          </a:p>
          <a:p>
            <a:pPr>
              <a:buFontTx/>
              <a:buChar char="-"/>
            </a:pPr>
            <a:r>
              <a:rPr lang="en-US" dirty="0" smtClean="0"/>
              <a:t>Fit models </a:t>
            </a:r>
            <a:r>
              <a:rPr lang="en-US" dirty="0" smtClean="0">
                <a:sym typeface="Wingdings" pitchFamily="2" charset="2"/>
              </a:rPr>
              <a:t> Live models to test garments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Show models  Fashion show models 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Photographic models  Commercial (Ads)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Personal Characteristics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Constantly observing those around them</a:t>
            </a:r>
          </a:p>
          <a:p>
            <a:r>
              <a:rPr lang="en-US" dirty="0" smtClean="0"/>
              <a:t>Networking with industry professionals</a:t>
            </a:r>
          </a:p>
          <a:p>
            <a:r>
              <a:rPr lang="en-US" dirty="0" smtClean="0"/>
              <a:t>Good building relationship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Photography</a:t>
            </a:r>
            <a:endParaRPr lang="en-US" dirty="0"/>
          </a:p>
        </p:txBody>
      </p:sp>
      <p:pic>
        <p:nvPicPr>
          <p:cNvPr id="4" name="Content Placeholder 3" descr="photography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05856"/>
            <a:ext cx="8229600" cy="29146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Photography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Fashion photographer </a:t>
            </a:r>
            <a:r>
              <a:rPr lang="en-US" dirty="0" smtClean="0">
                <a:sym typeface="Wingdings" pitchFamily="2" charset="2"/>
              </a:rPr>
              <a:t> Takes pictures of models with latest apparel, accessories,  hairstyles, make-up, home furnishing and other fashion products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Advertising photography  Expresses a products personality, illustrates a magazines story 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Press photography  Images related to news, stories, event and personalities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Technical Photography  Produces photos for reports or research papers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414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Fashion Styling, Photography, and Costume Design</vt:lpstr>
      <vt:lpstr>Fashion Show and Event Producer</vt:lpstr>
      <vt:lpstr>Fashion Show and Event Producer</vt:lpstr>
      <vt:lpstr>Modeling and Talent agency director</vt:lpstr>
      <vt:lpstr>Personal Characteristics</vt:lpstr>
      <vt:lpstr>Modeling and Talent agency director</vt:lpstr>
      <vt:lpstr>Personal Characteristics</vt:lpstr>
      <vt:lpstr>Photography</vt:lpstr>
      <vt:lpstr>Photography</vt:lpstr>
      <vt:lpstr>Personal Characteristics </vt:lpstr>
      <vt:lpstr>Stylist</vt:lpstr>
      <vt:lpstr>Stylist </vt:lpstr>
      <vt:lpstr>Personal Characteristic</vt:lpstr>
      <vt:lpstr>Costume designer</vt:lpstr>
      <vt:lpstr>Costume designer</vt:lpstr>
      <vt:lpstr>Personal characteristics</vt:lpstr>
      <vt:lpstr>New “KEY” terms</vt:lpstr>
      <vt:lpstr>List of jobs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Styling, Photography, and Costume Design</dc:title>
  <dc:creator>Lauren Gardere</dc:creator>
  <cp:lastModifiedBy>Lauren Gardere</cp:lastModifiedBy>
  <cp:revision>43</cp:revision>
  <dcterms:created xsi:type="dcterms:W3CDTF">2015-09-21T15:52:45Z</dcterms:created>
  <dcterms:modified xsi:type="dcterms:W3CDTF">2015-10-23T22:34:13Z</dcterms:modified>
</cp:coreProperties>
</file>